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2"/>
  </p:notesMasterIdLst>
  <p:handoutMasterIdLst>
    <p:handoutMasterId r:id="rId63"/>
  </p:handoutMasterIdLst>
  <p:sldIdLst>
    <p:sldId id="327" r:id="rId5"/>
    <p:sldId id="330" r:id="rId6"/>
    <p:sldId id="331" r:id="rId7"/>
    <p:sldId id="333" r:id="rId8"/>
    <p:sldId id="332" r:id="rId9"/>
    <p:sldId id="335" r:id="rId10"/>
    <p:sldId id="334" r:id="rId11"/>
    <p:sldId id="298" r:id="rId12"/>
    <p:sldId id="336" r:id="rId13"/>
    <p:sldId id="337" r:id="rId14"/>
    <p:sldId id="263" r:id="rId15"/>
    <p:sldId id="299" r:id="rId16"/>
    <p:sldId id="338" r:id="rId17"/>
    <p:sldId id="264" r:id="rId18"/>
    <p:sldId id="339" r:id="rId19"/>
    <p:sldId id="341" r:id="rId20"/>
    <p:sldId id="265" r:id="rId21"/>
    <p:sldId id="276" r:id="rId22"/>
    <p:sldId id="303" r:id="rId23"/>
    <p:sldId id="343" r:id="rId24"/>
    <p:sldId id="293" r:id="rId25"/>
    <p:sldId id="277" r:id="rId26"/>
    <p:sldId id="345" r:id="rId27"/>
    <p:sldId id="344"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21" r:id="rId50"/>
    <p:sldId id="322" r:id="rId51"/>
    <p:sldId id="346" r:id="rId52"/>
    <p:sldId id="323" r:id="rId53"/>
    <p:sldId id="347" r:id="rId54"/>
    <p:sldId id="324" r:id="rId55"/>
    <p:sldId id="348" r:id="rId56"/>
    <p:sldId id="288" r:id="rId57"/>
    <p:sldId id="289" r:id="rId58"/>
    <p:sldId id="320" r:id="rId59"/>
    <p:sldId id="274" r:id="rId60"/>
    <p:sldId id="329"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3" d="100"/>
          <a:sy n="63" d="100"/>
        </p:scale>
        <p:origin x="1428" y="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ata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ata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4" Type="http://schemas.openxmlformats.org/officeDocument/2006/relationships/image" Target="../media/image61.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BA75C9-CAC2-4B56-98AB-E18CE96291E3}"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5464345E-52F5-4CD4-869A-14F5C08C3892}">
      <dgm:prSet/>
      <dgm:spPr/>
      <dgm:t>
        <a:bodyPr/>
        <a:lstStyle/>
        <a:p>
          <a:r>
            <a:rPr lang="en-US" dirty="0"/>
            <a:t>Data collection methodology</a:t>
          </a:r>
        </a:p>
      </dgm:t>
    </dgm:pt>
    <dgm:pt modelId="{D0EB3310-80D7-4352-9284-CA017519BFC1}" type="parTrans" cxnId="{21358D68-C0DD-4F5D-90F7-85231F04D1C6}">
      <dgm:prSet/>
      <dgm:spPr/>
      <dgm:t>
        <a:bodyPr/>
        <a:lstStyle/>
        <a:p>
          <a:endParaRPr lang="en-US"/>
        </a:p>
      </dgm:t>
    </dgm:pt>
    <dgm:pt modelId="{2D349A0F-3FE2-4D6D-957E-AA5ABFF14CFE}" type="sibTrans" cxnId="{21358D68-C0DD-4F5D-90F7-85231F04D1C6}">
      <dgm:prSet/>
      <dgm:spPr/>
      <dgm:t>
        <a:bodyPr/>
        <a:lstStyle/>
        <a:p>
          <a:endParaRPr lang="en-US"/>
        </a:p>
      </dgm:t>
    </dgm:pt>
    <dgm:pt modelId="{D789F17D-043A-42E4-8452-653726138DD8}">
      <dgm:prSet/>
      <dgm:spPr/>
      <dgm:t>
        <a:bodyPr/>
        <a:lstStyle/>
        <a:p>
          <a:pPr>
            <a:lnSpc>
              <a:spcPct val="100000"/>
            </a:lnSpc>
          </a:pPr>
          <a:r>
            <a:rPr lang="en-US" dirty="0"/>
            <a:t>The data was collected from publicly available sources, including SpaceX launch records. It includes information from historical Falcon 9 missions, such as rocket specifications, launch sites, landing outcomes (success or failure), and other relevant factors like booster version and payload mass. This dataset provides the foundation for training and testing the predictive model. </a:t>
          </a:r>
        </a:p>
      </dgm:t>
    </dgm:pt>
    <dgm:pt modelId="{B297A1CF-BBD0-44B7-9AE6-CCBE2D271EA3}" type="parTrans" cxnId="{85C878F7-DC2B-46F6-A2A4-9ED02D57B326}">
      <dgm:prSet/>
      <dgm:spPr/>
      <dgm:t>
        <a:bodyPr/>
        <a:lstStyle/>
        <a:p>
          <a:endParaRPr lang="en-US"/>
        </a:p>
      </dgm:t>
    </dgm:pt>
    <dgm:pt modelId="{E4BA2E71-B5D6-4BCA-9F42-CB53FD7D1F22}" type="sibTrans" cxnId="{85C878F7-DC2B-46F6-A2A4-9ED02D57B326}">
      <dgm:prSet/>
      <dgm:spPr/>
      <dgm:t>
        <a:bodyPr/>
        <a:lstStyle/>
        <a:p>
          <a:endParaRPr lang="en-US"/>
        </a:p>
      </dgm:t>
    </dgm:pt>
    <dgm:pt modelId="{44CE7D55-3B77-42D7-8F25-CB5F1367DCE0}">
      <dgm:prSet/>
      <dgm:spPr/>
      <dgm:t>
        <a:bodyPr/>
        <a:lstStyle/>
        <a:p>
          <a:r>
            <a:rPr lang="en-US"/>
            <a:t>Perform data wrangling</a:t>
          </a:r>
        </a:p>
      </dgm:t>
    </dgm:pt>
    <dgm:pt modelId="{97C0258C-795C-4759-998C-0B52E7A3B9FE}" type="parTrans" cxnId="{7B4FECB0-959A-4A50-BD42-CAA04F864FCD}">
      <dgm:prSet/>
      <dgm:spPr/>
      <dgm:t>
        <a:bodyPr/>
        <a:lstStyle/>
        <a:p>
          <a:endParaRPr lang="en-US"/>
        </a:p>
      </dgm:t>
    </dgm:pt>
    <dgm:pt modelId="{F20C1239-DF86-4376-A16B-3A84E752BE26}" type="sibTrans" cxnId="{7B4FECB0-959A-4A50-BD42-CAA04F864FCD}">
      <dgm:prSet/>
      <dgm:spPr/>
      <dgm:t>
        <a:bodyPr/>
        <a:lstStyle/>
        <a:p>
          <a:endParaRPr lang="en-US"/>
        </a:p>
      </dgm:t>
    </dgm:pt>
    <dgm:pt modelId="{F14A9DA2-8F6E-4D80-AF88-B12744EE8F1D}">
      <dgm:prSet/>
      <dgm:spPr/>
      <dgm:t>
        <a:bodyPr/>
        <a:lstStyle/>
        <a:p>
          <a:pPr>
            <a:lnSpc>
              <a:spcPct val="100000"/>
            </a:lnSpc>
          </a:pPr>
          <a:r>
            <a:rPr lang="en-US"/>
            <a:t>The data was cleaned by handling missing values and outliers. Key features like booster version, payload mass, and launch site were extracted and encoded. Numerical features were scaled for model consistency. The dataset was split into training and testing sets, and techniques like oversampling were used to balance the class distribution for better model performance.</a:t>
          </a:r>
        </a:p>
      </dgm:t>
    </dgm:pt>
    <dgm:pt modelId="{74DE4672-2017-47C2-B6E2-D9D745D0BFE0}" type="parTrans" cxnId="{57817A23-5E37-4988-8B27-511BA9262E96}">
      <dgm:prSet/>
      <dgm:spPr/>
      <dgm:t>
        <a:bodyPr/>
        <a:lstStyle/>
        <a:p>
          <a:endParaRPr lang="en-US"/>
        </a:p>
      </dgm:t>
    </dgm:pt>
    <dgm:pt modelId="{704584C2-B27B-437B-B8BF-F53423C51E30}" type="sibTrans" cxnId="{57817A23-5E37-4988-8B27-511BA9262E96}">
      <dgm:prSet/>
      <dgm:spPr/>
      <dgm:t>
        <a:bodyPr/>
        <a:lstStyle/>
        <a:p>
          <a:endParaRPr lang="en-US"/>
        </a:p>
      </dgm:t>
    </dgm:pt>
    <dgm:pt modelId="{126DB912-B62D-4AC5-8D1D-031C6C5DE766}" type="pres">
      <dgm:prSet presAssocID="{E0BA75C9-CAC2-4B56-98AB-E18CE96291E3}" presName="linear" presStyleCnt="0">
        <dgm:presLayoutVars>
          <dgm:dir/>
          <dgm:animLvl val="lvl"/>
          <dgm:resizeHandles val="exact"/>
        </dgm:presLayoutVars>
      </dgm:prSet>
      <dgm:spPr/>
    </dgm:pt>
    <dgm:pt modelId="{5157C877-BE3A-48EA-8554-CC6915B0ADBC}" type="pres">
      <dgm:prSet presAssocID="{5464345E-52F5-4CD4-869A-14F5C08C3892}" presName="parentLin" presStyleCnt="0"/>
      <dgm:spPr/>
    </dgm:pt>
    <dgm:pt modelId="{4AF3E39E-24CD-4B35-89D3-AF28E72C3874}" type="pres">
      <dgm:prSet presAssocID="{5464345E-52F5-4CD4-869A-14F5C08C3892}" presName="parentLeftMargin" presStyleLbl="node1" presStyleIdx="0" presStyleCnt="2"/>
      <dgm:spPr/>
    </dgm:pt>
    <dgm:pt modelId="{A2F2BE8B-72F8-4717-B18E-6462588577CE}" type="pres">
      <dgm:prSet presAssocID="{5464345E-52F5-4CD4-869A-14F5C08C3892}" presName="parentText" presStyleLbl="node1" presStyleIdx="0" presStyleCnt="2">
        <dgm:presLayoutVars>
          <dgm:chMax val="0"/>
          <dgm:bulletEnabled val="1"/>
        </dgm:presLayoutVars>
      </dgm:prSet>
      <dgm:spPr/>
    </dgm:pt>
    <dgm:pt modelId="{AEBC4413-8CCE-47CF-BBA3-CB3121A3AEC2}" type="pres">
      <dgm:prSet presAssocID="{5464345E-52F5-4CD4-869A-14F5C08C3892}" presName="negativeSpace" presStyleCnt="0"/>
      <dgm:spPr/>
    </dgm:pt>
    <dgm:pt modelId="{232FF75C-CBFE-48AB-B63E-F60BBC229E08}" type="pres">
      <dgm:prSet presAssocID="{5464345E-52F5-4CD4-869A-14F5C08C3892}" presName="childText" presStyleLbl="conFgAcc1" presStyleIdx="0" presStyleCnt="2">
        <dgm:presLayoutVars>
          <dgm:bulletEnabled val="1"/>
        </dgm:presLayoutVars>
      </dgm:prSet>
      <dgm:spPr/>
    </dgm:pt>
    <dgm:pt modelId="{4DA7083C-A20F-4E4D-8068-D2D44FCCE3F1}" type="pres">
      <dgm:prSet presAssocID="{2D349A0F-3FE2-4D6D-957E-AA5ABFF14CFE}" presName="spaceBetweenRectangles" presStyleCnt="0"/>
      <dgm:spPr/>
    </dgm:pt>
    <dgm:pt modelId="{5E8E9D0C-EF55-4C90-908E-FF4315AABD79}" type="pres">
      <dgm:prSet presAssocID="{44CE7D55-3B77-42D7-8F25-CB5F1367DCE0}" presName="parentLin" presStyleCnt="0"/>
      <dgm:spPr/>
    </dgm:pt>
    <dgm:pt modelId="{20360D6D-92C5-40A7-8775-D992E78C752D}" type="pres">
      <dgm:prSet presAssocID="{44CE7D55-3B77-42D7-8F25-CB5F1367DCE0}" presName="parentLeftMargin" presStyleLbl="node1" presStyleIdx="0" presStyleCnt="2"/>
      <dgm:spPr/>
    </dgm:pt>
    <dgm:pt modelId="{31C961CE-1C25-477C-BDC1-3E2A75A06B45}" type="pres">
      <dgm:prSet presAssocID="{44CE7D55-3B77-42D7-8F25-CB5F1367DCE0}" presName="parentText" presStyleLbl="node1" presStyleIdx="1" presStyleCnt="2">
        <dgm:presLayoutVars>
          <dgm:chMax val="0"/>
          <dgm:bulletEnabled val="1"/>
        </dgm:presLayoutVars>
      </dgm:prSet>
      <dgm:spPr/>
    </dgm:pt>
    <dgm:pt modelId="{5B498ACD-EFB6-4263-B3CF-268A5110CF2C}" type="pres">
      <dgm:prSet presAssocID="{44CE7D55-3B77-42D7-8F25-CB5F1367DCE0}" presName="negativeSpace" presStyleCnt="0"/>
      <dgm:spPr/>
    </dgm:pt>
    <dgm:pt modelId="{59EAD48D-316D-4F94-B216-1F0D84649C55}" type="pres">
      <dgm:prSet presAssocID="{44CE7D55-3B77-42D7-8F25-CB5F1367DCE0}" presName="childText" presStyleLbl="conFgAcc1" presStyleIdx="1" presStyleCnt="2">
        <dgm:presLayoutVars>
          <dgm:bulletEnabled val="1"/>
        </dgm:presLayoutVars>
      </dgm:prSet>
      <dgm:spPr/>
    </dgm:pt>
  </dgm:ptLst>
  <dgm:cxnLst>
    <dgm:cxn modelId="{E7C24006-BA2E-4E45-B405-160E6171981B}" type="presOf" srcId="{D789F17D-043A-42E4-8452-653726138DD8}" destId="{232FF75C-CBFE-48AB-B63E-F60BBC229E08}" srcOrd="0" destOrd="0" presId="urn:microsoft.com/office/officeart/2005/8/layout/list1"/>
    <dgm:cxn modelId="{57817A23-5E37-4988-8B27-511BA9262E96}" srcId="{44CE7D55-3B77-42D7-8F25-CB5F1367DCE0}" destId="{F14A9DA2-8F6E-4D80-AF88-B12744EE8F1D}" srcOrd="0" destOrd="0" parTransId="{74DE4672-2017-47C2-B6E2-D9D745D0BFE0}" sibTransId="{704584C2-B27B-437B-B8BF-F53423C51E30}"/>
    <dgm:cxn modelId="{A8FC4C44-7429-486D-AD7B-3E50DBCE40CF}" type="presOf" srcId="{44CE7D55-3B77-42D7-8F25-CB5F1367DCE0}" destId="{20360D6D-92C5-40A7-8775-D992E78C752D}" srcOrd="0" destOrd="0" presId="urn:microsoft.com/office/officeart/2005/8/layout/list1"/>
    <dgm:cxn modelId="{6AF64265-21D2-44C4-880A-2B85A4FCF4C1}" type="presOf" srcId="{F14A9DA2-8F6E-4D80-AF88-B12744EE8F1D}" destId="{59EAD48D-316D-4F94-B216-1F0D84649C55}" srcOrd="0" destOrd="0" presId="urn:microsoft.com/office/officeart/2005/8/layout/list1"/>
    <dgm:cxn modelId="{21358D68-C0DD-4F5D-90F7-85231F04D1C6}" srcId="{E0BA75C9-CAC2-4B56-98AB-E18CE96291E3}" destId="{5464345E-52F5-4CD4-869A-14F5C08C3892}" srcOrd="0" destOrd="0" parTransId="{D0EB3310-80D7-4352-9284-CA017519BFC1}" sibTransId="{2D349A0F-3FE2-4D6D-957E-AA5ABFF14CFE}"/>
    <dgm:cxn modelId="{D0CD7E57-28C0-4949-9DB0-F3E0145639AE}" type="presOf" srcId="{E0BA75C9-CAC2-4B56-98AB-E18CE96291E3}" destId="{126DB912-B62D-4AC5-8D1D-031C6C5DE766}" srcOrd="0" destOrd="0" presId="urn:microsoft.com/office/officeart/2005/8/layout/list1"/>
    <dgm:cxn modelId="{F7DEE578-E0BE-43A9-A597-7C107F632801}" type="presOf" srcId="{44CE7D55-3B77-42D7-8F25-CB5F1367DCE0}" destId="{31C961CE-1C25-477C-BDC1-3E2A75A06B45}" srcOrd="1" destOrd="0" presId="urn:microsoft.com/office/officeart/2005/8/layout/list1"/>
    <dgm:cxn modelId="{71E76591-1266-4027-BBAC-8A99B962133B}" type="presOf" srcId="{5464345E-52F5-4CD4-869A-14F5C08C3892}" destId="{A2F2BE8B-72F8-4717-B18E-6462588577CE}" srcOrd="1" destOrd="0" presId="urn:microsoft.com/office/officeart/2005/8/layout/list1"/>
    <dgm:cxn modelId="{7B4FECB0-959A-4A50-BD42-CAA04F864FCD}" srcId="{E0BA75C9-CAC2-4B56-98AB-E18CE96291E3}" destId="{44CE7D55-3B77-42D7-8F25-CB5F1367DCE0}" srcOrd="1" destOrd="0" parTransId="{97C0258C-795C-4759-998C-0B52E7A3B9FE}" sibTransId="{F20C1239-DF86-4376-A16B-3A84E752BE26}"/>
    <dgm:cxn modelId="{B6E927F7-487F-4CDF-BE2C-A00326AAABC2}" type="presOf" srcId="{5464345E-52F5-4CD4-869A-14F5C08C3892}" destId="{4AF3E39E-24CD-4B35-89D3-AF28E72C3874}" srcOrd="0" destOrd="0" presId="urn:microsoft.com/office/officeart/2005/8/layout/list1"/>
    <dgm:cxn modelId="{85C878F7-DC2B-46F6-A2A4-9ED02D57B326}" srcId="{5464345E-52F5-4CD4-869A-14F5C08C3892}" destId="{D789F17D-043A-42E4-8452-653726138DD8}" srcOrd="0" destOrd="0" parTransId="{B297A1CF-BBD0-44B7-9AE6-CCBE2D271EA3}" sibTransId="{E4BA2E71-B5D6-4BCA-9F42-CB53FD7D1F22}"/>
    <dgm:cxn modelId="{BA5E1E1F-44FF-4FCB-8650-421444DE4254}" type="presParOf" srcId="{126DB912-B62D-4AC5-8D1D-031C6C5DE766}" destId="{5157C877-BE3A-48EA-8554-CC6915B0ADBC}" srcOrd="0" destOrd="0" presId="urn:microsoft.com/office/officeart/2005/8/layout/list1"/>
    <dgm:cxn modelId="{A4206D25-335A-4451-86CE-8C087FB485D8}" type="presParOf" srcId="{5157C877-BE3A-48EA-8554-CC6915B0ADBC}" destId="{4AF3E39E-24CD-4B35-89D3-AF28E72C3874}" srcOrd="0" destOrd="0" presId="urn:microsoft.com/office/officeart/2005/8/layout/list1"/>
    <dgm:cxn modelId="{FF4133F5-C094-4D71-BE6A-2E9B5FA620F7}" type="presParOf" srcId="{5157C877-BE3A-48EA-8554-CC6915B0ADBC}" destId="{A2F2BE8B-72F8-4717-B18E-6462588577CE}" srcOrd="1" destOrd="0" presId="urn:microsoft.com/office/officeart/2005/8/layout/list1"/>
    <dgm:cxn modelId="{D290C8B1-B09F-451D-B3E9-D739B8D2A7FA}" type="presParOf" srcId="{126DB912-B62D-4AC5-8D1D-031C6C5DE766}" destId="{AEBC4413-8CCE-47CF-BBA3-CB3121A3AEC2}" srcOrd="1" destOrd="0" presId="urn:microsoft.com/office/officeart/2005/8/layout/list1"/>
    <dgm:cxn modelId="{D421359D-026F-4F6F-A1DB-AF191E860D10}" type="presParOf" srcId="{126DB912-B62D-4AC5-8D1D-031C6C5DE766}" destId="{232FF75C-CBFE-48AB-B63E-F60BBC229E08}" srcOrd="2" destOrd="0" presId="urn:microsoft.com/office/officeart/2005/8/layout/list1"/>
    <dgm:cxn modelId="{6431BEF9-1CCE-4661-BFAB-64FA17A3BDF9}" type="presParOf" srcId="{126DB912-B62D-4AC5-8D1D-031C6C5DE766}" destId="{4DA7083C-A20F-4E4D-8068-D2D44FCCE3F1}" srcOrd="3" destOrd="0" presId="urn:microsoft.com/office/officeart/2005/8/layout/list1"/>
    <dgm:cxn modelId="{93DBCEC9-6B27-4D34-819E-E8A4D17D36CE}" type="presParOf" srcId="{126DB912-B62D-4AC5-8D1D-031C6C5DE766}" destId="{5E8E9D0C-EF55-4C90-908E-FF4315AABD79}" srcOrd="4" destOrd="0" presId="urn:microsoft.com/office/officeart/2005/8/layout/list1"/>
    <dgm:cxn modelId="{726709AD-6824-41F1-A612-5D99D8290351}" type="presParOf" srcId="{5E8E9D0C-EF55-4C90-908E-FF4315AABD79}" destId="{20360D6D-92C5-40A7-8775-D992E78C752D}" srcOrd="0" destOrd="0" presId="urn:microsoft.com/office/officeart/2005/8/layout/list1"/>
    <dgm:cxn modelId="{3AC48EB1-600E-4934-A670-D2759DC6D38F}" type="presParOf" srcId="{5E8E9D0C-EF55-4C90-908E-FF4315AABD79}" destId="{31C961CE-1C25-477C-BDC1-3E2A75A06B45}" srcOrd="1" destOrd="0" presId="urn:microsoft.com/office/officeart/2005/8/layout/list1"/>
    <dgm:cxn modelId="{793C96DA-0E61-4D3E-B04E-559A838D6046}" type="presParOf" srcId="{126DB912-B62D-4AC5-8D1D-031C6C5DE766}" destId="{5B498ACD-EFB6-4263-B3CF-268A5110CF2C}" srcOrd="5" destOrd="0" presId="urn:microsoft.com/office/officeart/2005/8/layout/list1"/>
    <dgm:cxn modelId="{564526C0-188C-40A7-931E-E5035F3D32C1}" type="presParOf" srcId="{126DB912-B62D-4AC5-8D1D-031C6C5DE766}" destId="{59EAD48D-316D-4F94-B216-1F0D84649C5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936643-20C3-4552-861C-F5EC84CFCE9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A7E17E0-2D9E-4B78-876D-37DAF309CFFC}">
      <dgm:prSet custT="1"/>
      <dgm:spPr/>
      <dgm:t>
        <a:bodyPr/>
        <a:lstStyle/>
        <a:p>
          <a:pPr>
            <a:lnSpc>
              <a:spcPct val="100000"/>
            </a:lnSpc>
          </a:pPr>
          <a:r>
            <a:rPr lang="en-US" sz="1800" dirty="0"/>
            <a:t>These plots and interactions allow for a detailed, dynamic exploration of the data. </a:t>
          </a:r>
        </a:p>
      </dgm:t>
    </dgm:pt>
    <dgm:pt modelId="{9A4EE1D0-2047-48BA-ADF1-649F9FFEE68D}" type="parTrans" cxnId="{3F8208D7-0FD2-4BEA-8465-E16D8BBF414C}">
      <dgm:prSet/>
      <dgm:spPr/>
      <dgm:t>
        <a:bodyPr/>
        <a:lstStyle/>
        <a:p>
          <a:endParaRPr lang="en-US"/>
        </a:p>
      </dgm:t>
    </dgm:pt>
    <dgm:pt modelId="{566D2723-9E46-4D00-89B0-9F5036D2094B}" type="sibTrans" cxnId="{3F8208D7-0FD2-4BEA-8465-E16D8BBF414C}">
      <dgm:prSet/>
      <dgm:spPr/>
      <dgm:t>
        <a:bodyPr/>
        <a:lstStyle/>
        <a:p>
          <a:pPr>
            <a:lnSpc>
              <a:spcPct val="100000"/>
            </a:lnSpc>
          </a:pPr>
          <a:endParaRPr lang="en-US"/>
        </a:p>
      </dgm:t>
    </dgm:pt>
    <dgm:pt modelId="{65F92B83-8BF5-4C1C-BC00-DEA19ED43FFC}">
      <dgm:prSet custT="1"/>
      <dgm:spPr/>
      <dgm:t>
        <a:bodyPr/>
        <a:lstStyle/>
        <a:p>
          <a:pPr>
            <a:lnSpc>
              <a:spcPct val="100000"/>
            </a:lnSpc>
          </a:pPr>
          <a:r>
            <a:rPr lang="en-US" sz="1800" dirty="0"/>
            <a:t>The dropdown and range slider enable filtering, making it easy for users to select a specific launch site and payload mass range. </a:t>
          </a:r>
        </a:p>
      </dgm:t>
    </dgm:pt>
    <dgm:pt modelId="{CF370FB8-75DE-49DC-8E64-8919CB98989C}" type="parTrans" cxnId="{567742B0-9ACD-4FDF-957B-751100C93C26}">
      <dgm:prSet/>
      <dgm:spPr/>
      <dgm:t>
        <a:bodyPr/>
        <a:lstStyle/>
        <a:p>
          <a:endParaRPr lang="en-US"/>
        </a:p>
      </dgm:t>
    </dgm:pt>
    <dgm:pt modelId="{4615AAB7-0DBD-47E3-A190-91031054607D}" type="sibTrans" cxnId="{567742B0-9ACD-4FDF-957B-751100C93C26}">
      <dgm:prSet/>
      <dgm:spPr/>
      <dgm:t>
        <a:bodyPr/>
        <a:lstStyle/>
        <a:p>
          <a:pPr>
            <a:lnSpc>
              <a:spcPct val="100000"/>
            </a:lnSpc>
          </a:pPr>
          <a:endParaRPr lang="en-US"/>
        </a:p>
      </dgm:t>
    </dgm:pt>
    <dgm:pt modelId="{2DCFBD57-E70F-47EF-8225-65B188E19686}">
      <dgm:prSet custT="1"/>
      <dgm:spPr/>
      <dgm:t>
        <a:bodyPr/>
        <a:lstStyle/>
        <a:p>
          <a:pPr>
            <a:lnSpc>
              <a:spcPct val="100000"/>
            </a:lnSpc>
          </a:pPr>
          <a:r>
            <a:rPr lang="en-US" sz="1800" dirty="0"/>
            <a:t>The pie chart provides a quick overview of launch success/failure at the selected site, while the scatter plot offers deeper insights into how payload mass and booster version impact success rates. </a:t>
          </a:r>
        </a:p>
      </dgm:t>
    </dgm:pt>
    <dgm:pt modelId="{CA4B9AB9-02B6-4C9C-8A30-8667BCE9FB9E}" type="parTrans" cxnId="{0EF62184-472D-4689-A956-3AF6616E7395}">
      <dgm:prSet/>
      <dgm:spPr/>
      <dgm:t>
        <a:bodyPr/>
        <a:lstStyle/>
        <a:p>
          <a:endParaRPr lang="en-US"/>
        </a:p>
      </dgm:t>
    </dgm:pt>
    <dgm:pt modelId="{A877EA12-800F-452D-B39C-1A32F599A1AC}" type="sibTrans" cxnId="{0EF62184-472D-4689-A956-3AF6616E7395}">
      <dgm:prSet/>
      <dgm:spPr/>
      <dgm:t>
        <a:bodyPr/>
        <a:lstStyle/>
        <a:p>
          <a:pPr>
            <a:lnSpc>
              <a:spcPct val="100000"/>
            </a:lnSpc>
          </a:pPr>
          <a:endParaRPr lang="en-US"/>
        </a:p>
      </dgm:t>
    </dgm:pt>
    <dgm:pt modelId="{6245CD10-6E11-41AE-9D4A-9CC7A142BF47}">
      <dgm:prSet custT="1"/>
      <dgm:spPr/>
      <dgm:t>
        <a:bodyPr/>
        <a:lstStyle/>
        <a:p>
          <a:pPr>
            <a:lnSpc>
              <a:spcPct val="100000"/>
            </a:lnSpc>
          </a:pPr>
          <a:r>
            <a:rPr lang="en-US" sz="1800" dirty="0"/>
            <a:t>These interactive features improve user engagement and make the analysis more customizable.</a:t>
          </a:r>
        </a:p>
      </dgm:t>
    </dgm:pt>
    <dgm:pt modelId="{EB0A0A2A-C1F3-4F2B-81B8-C3CE072CEC40}" type="parTrans" cxnId="{9E84F1DE-895F-47F3-A481-6D64CD604726}">
      <dgm:prSet/>
      <dgm:spPr/>
      <dgm:t>
        <a:bodyPr/>
        <a:lstStyle/>
        <a:p>
          <a:endParaRPr lang="en-US"/>
        </a:p>
      </dgm:t>
    </dgm:pt>
    <dgm:pt modelId="{6FDC9CA2-3B6F-427B-8B5C-40EC8F0B5212}" type="sibTrans" cxnId="{9E84F1DE-895F-47F3-A481-6D64CD604726}">
      <dgm:prSet/>
      <dgm:spPr/>
      <dgm:t>
        <a:bodyPr/>
        <a:lstStyle/>
        <a:p>
          <a:endParaRPr lang="en-US"/>
        </a:p>
      </dgm:t>
    </dgm:pt>
    <dgm:pt modelId="{601A5695-2065-4E47-947C-62C2C224B905}" type="pres">
      <dgm:prSet presAssocID="{F1936643-20C3-4552-861C-F5EC84CFCE98}" presName="root" presStyleCnt="0">
        <dgm:presLayoutVars>
          <dgm:dir/>
          <dgm:resizeHandles val="exact"/>
        </dgm:presLayoutVars>
      </dgm:prSet>
      <dgm:spPr/>
    </dgm:pt>
    <dgm:pt modelId="{C0DC558F-7778-4648-9770-506E14C8A38D}" type="pres">
      <dgm:prSet presAssocID="{F1936643-20C3-4552-861C-F5EC84CFCE98}" presName="container" presStyleCnt="0">
        <dgm:presLayoutVars>
          <dgm:dir/>
          <dgm:resizeHandles val="exact"/>
        </dgm:presLayoutVars>
      </dgm:prSet>
      <dgm:spPr/>
    </dgm:pt>
    <dgm:pt modelId="{AC9E0CBB-73A1-4702-81E6-E08B589FC5DF}" type="pres">
      <dgm:prSet presAssocID="{5A7E17E0-2D9E-4B78-876D-37DAF309CFFC}" presName="compNode" presStyleCnt="0"/>
      <dgm:spPr/>
    </dgm:pt>
    <dgm:pt modelId="{A6A975D0-9E1F-499E-B29B-6D5B529FABBF}" type="pres">
      <dgm:prSet presAssocID="{5A7E17E0-2D9E-4B78-876D-37DAF309CFFC}" presName="iconBgRect" presStyleLbl="bgShp" presStyleIdx="0" presStyleCnt="4"/>
      <dgm:spPr/>
    </dgm:pt>
    <dgm:pt modelId="{FBC30DE3-2B36-4955-BAC1-31BD4AD19081}" type="pres">
      <dgm:prSet presAssocID="{5A7E17E0-2D9E-4B78-876D-37DAF309CF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ble"/>
        </a:ext>
      </dgm:extLst>
    </dgm:pt>
    <dgm:pt modelId="{DCB52213-4E7B-444B-9D24-B7D140DE35EE}" type="pres">
      <dgm:prSet presAssocID="{5A7E17E0-2D9E-4B78-876D-37DAF309CFFC}" presName="spaceRect" presStyleCnt="0"/>
      <dgm:spPr/>
    </dgm:pt>
    <dgm:pt modelId="{309001DB-61CD-4338-BE38-6D64DC6E11C7}" type="pres">
      <dgm:prSet presAssocID="{5A7E17E0-2D9E-4B78-876D-37DAF309CFFC}" presName="textRect" presStyleLbl="revTx" presStyleIdx="0" presStyleCnt="4">
        <dgm:presLayoutVars>
          <dgm:chMax val="1"/>
          <dgm:chPref val="1"/>
        </dgm:presLayoutVars>
      </dgm:prSet>
      <dgm:spPr/>
    </dgm:pt>
    <dgm:pt modelId="{D4F8102D-86ED-4884-B2CA-0D6AA750D209}" type="pres">
      <dgm:prSet presAssocID="{566D2723-9E46-4D00-89B0-9F5036D2094B}" presName="sibTrans" presStyleLbl="sibTrans2D1" presStyleIdx="0" presStyleCnt="0"/>
      <dgm:spPr/>
    </dgm:pt>
    <dgm:pt modelId="{92486A70-D47B-4C84-BF24-CD24E239230B}" type="pres">
      <dgm:prSet presAssocID="{65F92B83-8BF5-4C1C-BC00-DEA19ED43FFC}" presName="compNode" presStyleCnt="0"/>
      <dgm:spPr/>
    </dgm:pt>
    <dgm:pt modelId="{6252ADED-0F63-4843-A67D-9E24EFBCC517}" type="pres">
      <dgm:prSet presAssocID="{65F92B83-8BF5-4C1C-BC00-DEA19ED43FFC}" presName="iconBgRect" presStyleLbl="bgShp" presStyleIdx="1" presStyleCnt="4"/>
      <dgm:spPr/>
    </dgm:pt>
    <dgm:pt modelId="{345B9AE8-3DF9-4F7B-9B22-E6BA2D810046}" type="pres">
      <dgm:prSet presAssocID="{65F92B83-8BF5-4C1C-BC00-DEA19ED43F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tellite"/>
        </a:ext>
      </dgm:extLst>
    </dgm:pt>
    <dgm:pt modelId="{93C93678-11E8-48B8-BCBA-23CFE2A0A87A}" type="pres">
      <dgm:prSet presAssocID="{65F92B83-8BF5-4C1C-BC00-DEA19ED43FFC}" presName="spaceRect" presStyleCnt="0"/>
      <dgm:spPr/>
    </dgm:pt>
    <dgm:pt modelId="{6E141154-5AF6-45CE-AB58-CE8FC84C5812}" type="pres">
      <dgm:prSet presAssocID="{65F92B83-8BF5-4C1C-BC00-DEA19ED43FFC}" presName="textRect" presStyleLbl="revTx" presStyleIdx="1" presStyleCnt="4">
        <dgm:presLayoutVars>
          <dgm:chMax val="1"/>
          <dgm:chPref val="1"/>
        </dgm:presLayoutVars>
      </dgm:prSet>
      <dgm:spPr/>
    </dgm:pt>
    <dgm:pt modelId="{1B005B63-F6ED-499E-B112-7B2D32F21FF0}" type="pres">
      <dgm:prSet presAssocID="{4615AAB7-0DBD-47E3-A190-91031054607D}" presName="sibTrans" presStyleLbl="sibTrans2D1" presStyleIdx="0" presStyleCnt="0"/>
      <dgm:spPr/>
    </dgm:pt>
    <dgm:pt modelId="{353F32D2-DB23-4BEA-AF86-CC4839A52289}" type="pres">
      <dgm:prSet presAssocID="{2DCFBD57-E70F-47EF-8225-65B188E19686}" presName="compNode" presStyleCnt="0"/>
      <dgm:spPr/>
    </dgm:pt>
    <dgm:pt modelId="{2BEC7C1C-6E51-47A6-937B-033551E0A18F}" type="pres">
      <dgm:prSet presAssocID="{2DCFBD57-E70F-47EF-8225-65B188E19686}" presName="iconBgRect" presStyleLbl="bgShp" presStyleIdx="2" presStyleCnt="4"/>
      <dgm:spPr/>
    </dgm:pt>
    <dgm:pt modelId="{E0060804-26BB-4DBA-B7B1-5D1BC19E4A9B}" type="pres">
      <dgm:prSet presAssocID="{2DCFBD57-E70F-47EF-8225-65B188E196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1DDC4DD5-5B5E-44C6-A154-A05545A764F0}" type="pres">
      <dgm:prSet presAssocID="{2DCFBD57-E70F-47EF-8225-65B188E19686}" presName="spaceRect" presStyleCnt="0"/>
      <dgm:spPr/>
    </dgm:pt>
    <dgm:pt modelId="{E09A324E-32DB-4D7B-A5AB-22033055A834}" type="pres">
      <dgm:prSet presAssocID="{2DCFBD57-E70F-47EF-8225-65B188E19686}" presName="textRect" presStyleLbl="revTx" presStyleIdx="2" presStyleCnt="4">
        <dgm:presLayoutVars>
          <dgm:chMax val="1"/>
          <dgm:chPref val="1"/>
        </dgm:presLayoutVars>
      </dgm:prSet>
      <dgm:spPr/>
    </dgm:pt>
    <dgm:pt modelId="{6C7C779C-AE75-4008-BCA1-2409E28FB006}" type="pres">
      <dgm:prSet presAssocID="{A877EA12-800F-452D-B39C-1A32F599A1AC}" presName="sibTrans" presStyleLbl="sibTrans2D1" presStyleIdx="0" presStyleCnt="0"/>
      <dgm:spPr/>
    </dgm:pt>
    <dgm:pt modelId="{E275C047-694D-4631-867B-61A88B055D4C}" type="pres">
      <dgm:prSet presAssocID="{6245CD10-6E11-41AE-9D4A-9CC7A142BF47}" presName="compNode" presStyleCnt="0"/>
      <dgm:spPr/>
    </dgm:pt>
    <dgm:pt modelId="{BF998394-D802-42CD-81B4-7EF6B19D28FD}" type="pres">
      <dgm:prSet presAssocID="{6245CD10-6E11-41AE-9D4A-9CC7A142BF47}" presName="iconBgRect" presStyleLbl="bgShp" presStyleIdx="3" presStyleCnt="4"/>
      <dgm:spPr/>
    </dgm:pt>
    <dgm:pt modelId="{C95DD225-4376-47B8-A7CA-22E62D771A9E}" type="pres">
      <dgm:prSet presAssocID="{6245CD10-6E11-41AE-9D4A-9CC7A142BF4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874A3F2E-3358-4298-A4EC-BA32F196F0E2}" type="pres">
      <dgm:prSet presAssocID="{6245CD10-6E11-41AE-9D4A-9CC7A142BF47}" presName="spaceRect" presStyleCnt="0"/>
      <dgm:spPr/>
    </dgm:pt>
    <dgm:pt modelId="{2EF53E62-4069-4BD2-8825-BE1A82D2E098}" type="pres">
      <dgm:prSet presAssocID="{6245CD10-6E11-41AE-9D4A-9CC7A142BF47}" presName="textRect" presStyleLbl="revTx" presStyleIdx="3" presStyleCnt="4">
        <dgm:presLayoutVars>
          <dgm:chMax val="1"/>
          <dgm:chPref val="1"/>
        </dgm:presLayoutVars>
      </dgm:prSet>
      <dgm:spPr/>
    </dgm:pt>
  </dgm:ptLst>
  <dgm:cxnLst>
    <dgm:cxn modelId="{767D1939-7B24-4FEB-9919-BD80DC2C5CB6}" type="presOf" srcId="{4615AAB7-0DBD-47E3-A190-91031054607D}" destId="{1B005B63-F6ED-499E-B112-7B2D32F21FF0}" srcOrd="0" destOrd="0" presId="urn:microsoft.com/office/officeart/2018/2/layout/IconCircleList"/>
    <dgm:cxn modelId="{F9AD695F-1EEB-41A2-838C-3FDC19111D63}" type="presOf" srcId="{65F92B83-8BF5-4C1C-BC00-DEA19ED43FFC}" destId="{6E141154-5AF6-45CE-AB58-CE8FC84C5812}" srcOrd="0" destOrd="0" presId="urn:microsoft.com/office/officeart/2018/2/layout/IconCircleList"/>
    <dgm:cxn modelId="{0EF62184-472D-4689-A956-3AF6616E7395}" srcId="{F1936643-20C3-4552-861C-F5EC84CFCE98}" destId="{2DCFBD57-E70F-47EF-8225-65B188E19686}" srcOrd="2" destOrd="0" parTransId="{CA4B9AB9-02B6-4C9C-8A30-8667BCE9FB9E}" sibTransId="{A877EA12-800F-452D-B39C-1A32F599A1AC}"/>
    <dgm:cxn modelId="{E1E2F98F-5534-46BE-A021-48A4387F9FED}" type="presOf" srcId="{2DCFBD57-E70F-47EF-8225-65B188E19686}" destId="{E09A324E-32DB-4D7B-A5AB-22033055A834}" srcOrd="0" destOrd="0" presId="urn:microsoft.com/office/officeart/2018/2/layout/IconCircleList"/>
    <dgm:cxn modelId="{2147EE9B-C4D4-4633-A577-4E4F16EFE1F9}" type="presOf" srcId="{6245CD10-6E11-41AE-9D4A-9CC7A142BF47}" destId="{2EF53E62-4069-4BD2-8825-BE1A82D2E098}" srcOrd="0" destOrd="0" presId="urn:microsoft.com/office/officeart/2018/2/layout/IconCircleList"/>
    <dgm:cxn modelId="{FE58F0AE-AC00-49AD-9F5D-DE9FC598B21D}" type="presOf" srcId="{566D2723-9E46-4D00-89B0-9F5036D2094B}" destId="{D4F8102D-86ED-4884-B2CA-0D6AA750D209}" srcOrd="0" destOrd="0" presId="urn:microsoft.com/office/officeart/2018/2/layout/IconCircleList"/>
    <dgm:cxn modelId="{567742B0-9ACD-4FDF-957B-751100C93C26}" srcId="{F1936643-20C3-4552-861C-F5EC84CFCE98}" destId="{65F92B83-8BF5-4C1C-BC00-DEA19ED43FFC}" srcOrd="1" destOrd="0" parTransId="{CF370FB8-75DE-49DC-8E64-8919CB98989C}" sibTransId="{4615AAB7-0DBD-47E3-A190-91031054607D}"/>
    <dgm:cxn modelId="{3F8208D7-0FD2-4BEA-8465-E16D8BBF414C}" srcId="{F1936643-20C3-4552-861C-F5EC84CFCE98}" destId="{5A7E17E0-2D9E-4B78-876D-37DAF309CFFC}" srcOrd="0" destOrd="0" parTransId="{9A4EE1D0-2047-48BA-ADF1-649F9FFEE68D}" sibTransId="{566D2723-9E46-4D00-89B0-9F5036D2094B}"/>
    <dgm:cxn modelId="{9E84F1DE-895F-47F3-A481-6D64CD604726}" srcId="{F1936643-20C3-4552-861C-F5EC84CFCE98}" destId="{6245CD10-6E11-41AE-9D4A-9CC7A142BF47}" srcOrd="3" destOrd="0" parTransId="{EB0A0A2A-C1F3-4F2B-81B8-C3CE072CEC40}" sibTransId="{6FDC9CA2-3B6F-427B-8B5C-40EC8F0B5212}"/>
    <dgm:cxn modelId="{C65C5BE1-9301-4E62-B822-CEA305A5B7E2}" type="presOf" srcId="{A877EA12-800F-452D-B39C-1A32F599A1AC}" destId="{6C7C779C-AE75-4008-BCA1-2409E28FB006}" srcOrd="0" destOrd="0" presId="urn:microsoft.com/office/officeart/2018/2/layout/IconCircleList"/>
    <dgm:cxn modelId="{30D1B8FD-133D-46C1-9F8E-5FC322ACA8F2}" type="presOf" srcId="{F1936643-20C3-4552-861C-F5EC84CFCE98}" destId="{601A5695-2065-4E47-947C-62C2C224B905}" srcOrd="0" destOrd="0" presId="urn:microsoft.com/office/officeart/2018/2/layout/IconCircleList"/>
    <dgm:cxn modelId="{41145CFE-74E9-4D4C-A624-4817E9B36D32}" type="presOf" srcId="{5A7E17E0-2D9E-4B78-876D-37DAF309CFFC}" destId="{309001DB-61CD-4338-BE38-6D64DC6E11C7}" srcOrd="0" destOrd="0" presId="urn:microsoft.com/office/officeart/2018/2/layout/IconCircleList"/>
    <dgm:cxn modelId="{3E8AE1B5-64F4-4211-871A-F9DCC127068B}" type="presParOf" srcId="{601A5695-2065-4E47-947C-62C2C224B905}" destId="{C0DC558F-7778-4648-9770-506E14C8A38D}" srcOrd="0" destOrd="0" presId="urn:microsoft.com/office/officeart/2018/2/layout/IconCircleList"/>
    <dgm:cxn modelId="{DCE94BFF-D9FB-416F-B3BE-57EB80013A62}" type="presParOf" srcId="{C0DC558F-7778-4648-9770-506E14C8A38D}" destId="{AC9E0CBB-73A1-4702-81E6-E08B589FC5DF}" srcOrd="0" destOrd="0" presId="urn:microsoft.com/office/officeart/2018/2/layout/IconCircleList"/>
    <dgm:cxn modelId="{24AADCF3-68F1-482E-8916-C91408C723E3}" type="presParOf" srcId="{AC9E0CBB-73A1-4702-81E6-E08B589FC5DF}" destId="{A6A975D0-9E1F-499E-B29B-6D5B529FABBF}" srcOrd="0" destOrd="0" presId="urn:microsoft.com/office/officeart/2018/2/layout/IconCircleList"/>
    <dgm:cxn modelId="{26194CDF-81A4-42E1-9912-49D67194F5A5}" type="presParOf" srcId="{AC9E0CBB-73A1-4702-81E6-E08B589FC5DF}" destId="{FBC30DE3-2B36-4955-BAC1-31BD4AD19081}" srcOrd="1" destOrd="0" presId="urn:microsoft.com/office/officeart/2018/2/layout/IconCircleList"/>
    <dgm:cxn modelId="{F22F170A-FE62-4FE3-8F79-F3E04082B38D}" type="presParOf" srcId="{AC9E0CBB-73A1-4702-81E6-E08B589FC5DF}" destId="{DCB52213-4E7B-444B-9D24-B7D140DE35EE}" srcOrd="2" destOrd="0" presId="urn:microsoft.com/office/officeart/2018/2/layout/IconCircleList"/>
    <dgm:cxn modelId="{22C3D840-0E94-49D4-A9E0-EB4B95F89584}" type="presParOf" srcId="{AC9E0CBB-73A1-4702-81E6-E08B589FC5DF}" destId="{309001DB-61CD-4338-BE38-6D64DC6E11C7}" srcOrd="3" destOrd="0" presId="urn:microsoft.com/office/officeart/2018/2/layout/IconCircleList"/>
    <dgm:cxn modelId="{20A71056-0CB6-460B-8FC6-8002259588BC}" type="presParOf" srcId="{C0DC558F-7778-4648-9770-506E14C8A38D}" destId="{D4F8102D-86ED-4884-B2CA-0D6AA750D209}" srcOrd="1" destOrd="0" presId="urn:microsoft.com/office/officeart/2018/2/layout/IconCircleList"/>
    <dgm:cxn modelId="{C76F82FB-FA08-4CEB-82E4-3E19D5AB66BC}" type="presParOf" srcId="{C0DC558F-7778-4648-9770-506E14C8A38D}" destId="{92486A70-D47B-4C84-BF24-CD24E239230B}" srcOrd="2" destOrd="0" presId="urn:microsoft.com/office/officeart/2018/2/layout/IconCircleList"/>
    <dgm:cxn modelId="{D7523EF5-9F84-43A8-B93D-686705B31068}" type="presParOf" srcId="{92486A70-D47B-4C84-BF24-CD24E239230B}" destId="{6252ADED-0F63-4843-A67D-9E24EFBCC517}" srcOrd="0" destOrd="0" presId="urn:microsoft.com/office/officeart/2018/2/layout/IconCircleList"/>
    <dgm:cxn modelId="{85771583-4A48-4AF6-AC4E-2F4E3C1C0488}" type="presParOf" srcId="{92486A70-D47B-4C84-BF24-CD24E239230B}" destId="{345B9AE8-3DF9-4F7B-9B22-E6BA2D810046}" srcOrd="1" destOrd="0" presId="urn:microsoft.com/office/officeart/2018/2/layout/IconCircleList"/>
    <dgm:cxn modelId="{1BE888B8-FE9E-4337-B17B-AD0229A06402}" type="presParOf" srcId="{92486A70-D47B-4C84-BF24-CD24E239230B}" destId="{93C93678-11E8-48B8-BCBA-23CFE2A0A87A}" srcOrd="2" destOrd="0" presId="urn:microsoft.com/office/officeart/2018/2/layout/IconCircleList"/>
    <dgm:cxn modelId="{7273F5CA-395F-4B35-BAD8-EC6C6165B069}" type="presParOf" srcId="{92486A70-D47B-4C84-BF24-CD24E239230B}" destId="{6E141154-5AF6-45CE-AB58-CE8FC84C5812}" srcOrd="3" destOrd="0" presId="urn:microsoft.com/office/officeart/2018/2/layout/IconCircleList"/>
    <dgm:cxn modelId="{098DDBA3-F7B0-4852-84AA-3DEA8BBAB66F}" type="presParOf" srcId="{C0DC558F-7778-4648-9770-506E14C8A38D}" destId="{1B005B63-F6ED-499E-B112-7B2D32F21FF0}" srcOrd="3" destOrd="0" presId="urn:microsoft.com/office/officeart/2018/2/layout/IconCircleList"/>
    <dgm:cxn modelId="{DCE59F42-17F4-4CDB-A267-F384F75FF424}" type="presParOf" srcId="{C0DC558F-7778-4648-9770-506E14C8A38D}" destId="{353F32D2-DB23-4BEA-AF86-CC4839A52289}" srcOrd="4" destOrd="0" presId="urn:microsoft.com/office/officeart/2018/2/layout/IconCircleList"/>
    <dgm:cxn modelId="{E6D04A6B-B24C-4548-99E2-33F041D9DABD}" type="presParOf" srcId="{353F32D2-DB23-4BEA-AF86-CC4839A52289}" destId="{2BEC7C1C-6E51-47A6-937B-033551E0A18F}" srcOrd="0" destOrd="0" presId="urn:microsoft.com/office/officeart/2018/2/layout/IconCircleList"/>
    <dgm:cxn modelId="{8B9B36C3-3C2B-4C40-8239-158DA5187347}" type="presParOf" srcId="{353F32D2-DB23-4BEA-AF86-CC4839A52289}" destId="{E0060804-26BB-4DBA-B7B1-5D1BC19E4A9B}" srcOrd="1" destOrd="0" presId="urn:microsoft.com/office/officeart/2018/2/layout/IconCircleList"/>
    <dgm:cxn modelId="{A0C14F1A-43A9-4584-9590-6314C54327F1}" type="presParOf" srcId="{353F32D2-DB23-4BEA-AF86-CC4839A52289}" destId="{1DDC4DD5-5B5E-44C6-A154-A05545A764F0}" srcOrd="2" destOrd="0" presId="urn:microsoft.com/office/officeart/2018/2/layout/IconCircleList"/>
    <dgm:cxn modelId="{9D16DBF2-6DC5-4EAE-8F96-72A6F20590B4}" type="presParOf" srcId="{353F32D2-DB23-4BEA-AF86-CC4839A52289}" destId="{E09A324E-32DB-4D7B-A5AB-22033055A834}" srcOrd="3" destOrd="0" presId="urn:microsoft.com/office/officeart/2018/2/layout/IconCircleList"/>
    <dgm:cxn modelId="{E713E0D7-22BF-489A-82C9-3023B0168EC5}" type="presParOf" srcId="{C0DC558F-7778-4648-9770-506E14C8A38D}" destId="{6C7C779C-AE75-4008-BCA1-2409E28FB006}" srcOrd="5" destOrd="0" presId="urn:microsoft.com/office/officeart/2018/2/layout/IconCircleList"/>
    <dgm:cxn modelId="{C056CC38-1388-47EB-852A-19F036B90EBA}" type="presParOf" srcId="{C0DC558F-7778-4648-9770-506E14C8A38D}" destId="{E275C047-694D-4631-867B-61A88B055D4C}" srcOrd="6" destOrd="0" presId="urn:microsoft.com/office/officeart/2018/2/layout/IconCircleList"/>
    <dgm:cxn modelId="{257B7C13-6046-4FF4-A769-CBFA44E1A480}" type="presParOf" srcId="{E275C047-694D-4631-867B-61A88B055D4C}" destId="{BF998394-D802-42CD-81B4-7EF6B19D28FD}" srcOrd="0" destOrd="0" presId="urn:microsoft.com/office/officeart/2018/2/layout/IconCircleList"/>
    <dgm:cxn modelId="{4854DBBF-3F82-4060-9929-31833E9D3E04}" type="presParOf" srcId="{E275C047-694D-4631-867B-61A88B055D4C}" destId="{C95DD225-4376-47B8-A7CA-22E62D771A9E}" srcOrd="1" destOrd="0" presId="urn:microsoft.com/office/officeart/2018/2/layout/IconCircleList"/>
    <dgm:cxn modelId="{D5D7E7AB-D486-48CA-8E8D-2AD93988D5FA}" type="presParOf" srcId="{E275C047-694D-4631-867B-61A88B055D4C}" destId="{874A3F2E-3358-4298-A4EC-BA32F196F0E2}" srcOrd="2" destOrd="0" presId="urn:microsoft.com/office/officeart/2018/2/layout/IconCircleList"/>
    <dgm:cxn modelId="{E8224336-3A3B-4663-8CBB-DC9973B28DB2}" type="presParOf" srcId="{E275C047-694D-4631-867B-61A88B055D4C}" destId="{2EF53E62-4069-4BD2-8825-BE1A82D2E09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36CCD92-D0E8-4F47-B8BF-F7E7FED340DC}" type="doc">
      <dgm:prSet loTypeId="urn:microsoft.com/office/officeart/2009/3/layout/DescendingProcess" loCatId="process" qsTypeId="urn:microsoft.com/office/officeart/2005/8/quickstyle/simple1" qsCatId="simple" csTypeId="urn:microsoft.com/office/officeart/2005/8/colors/colorful1" csCatId="colorful" phldr="1"/>
      <dgm:spPr/>
    </dgm:pt>
    <dgm:pt modelId="{AD0CBBD1-8F3E-44E1-A5E7-38826E8269E9}">
      <dgm:prSet phldrT="[Text]"/>
      <dgm:spPr/>
      <dgm:t>
        <a:bodyPr/>
        <a:lstStyle/>
        <a:p>
          <a:r>
            <a:rPr lang="en-US" dirty="0"/>
            <a:t>Model Selection</a:t>
          </a:r>
        </a:p>
      </dgm:t>
    </dgm:pt>
    <dgm:pt modelId="{DBB11217-C07A-4B38-9476-6C4459E55F2F}" type="parTrans" cxnId="{9FE26041-4AC3-41AF-A340-4D42F6878C93}">
      <dgm:prSet/>
      <dgm:spPr/>
      <dgm:t>
        <a:bodyPr/>
        <a:lstStyle/>
        <a:p>
          <a:endParaRPr lang="en-US"/>
        </a:p>
      </dgm:t>
    </dgm:pt>
    <dgm:pt modelId="{1251CF68-7B5E-4BCD-B0C2-FFDCBAA55199}" type="sibTrans" cxnId="{9FE26041-4AC3-41AF-A340-4D42F6878C93}">
      <dgm:prSet/>
      <dgm:spPr/>
      <dgm:t>
        <a:bodyPr/>
        <a:lstStyle/>
        <a:p>
          <a:endParaRPr lang="en-US"/>
        </a:p>
      </dgm:t>
    </dgm:pt>
    <dgm:pt modelId="{F76A453F-9B2E-43EC-8057-C6A04A919498}">
      <dgm:prSet phldrT="[Text]"/>
      <dgm:spPr/>
      <dgm:t>
        <a:bodyPr/>
        <a:lstStyle/>
        <a:p>
          <a:r>
            <a:rPr lang="en-US" dirty="0"/>
            <a:t>Model Training</a:t>
          </a:r>
        </a:p>
      </dgm:t>
    </dgm:pt>
    <dgm:pt modelId="{6A20F667-B19E-4449-B124-D0FEA21F0ECB}" type="parTrans" cxnId="{DE389888-4452-41F3-A890-AE15AF7A24EA}">
      <dgm:prSet/>
      <dgm:spPr/>
      <dgm:t>
        <a:bodyPr/>
        <a:lstStyle/>
        <a:p>
          <a:endParaRPr lang="en-US"/>
        </a:p>
      </dgm:t>
    </dgm:pt>
    <dgm:pt modelId="{F65667B7-D763-46FA-8A73-9E77824715FA}" type="sibTrans" cxnId="{DE389888-4452-41F3-A890-AE15AF7A24EA}">
      <dgm:prSet/>
      <dgm:spPr/>
      <dgm:t>
        <a:bodyPr/>
        <a:lstStyle/>
        <a:p>
          <a:endParaRPr lang="en-US"/>
        </a:p>
      </dgm:t>
    </dgm:pt>
    <dgm:pt modelId="{BD5EF483-13F5-4173-98DD-532674E0C206}">
      <dgm:prSet phldrT="[Text]"/>
      <dgm:spPr/>
      <dgm:t>
        <a:bodyPr/>
        <a:lstStyle/>
        <a:p>
          <a:r>
            <a:rPr lang="en-US" dirty="0"/>
            <a:t>Cross Validation and Performance Evaluation</a:t>
          </a:r>
        </a:p>
      </dgm:t>
    </dgm:pt>
    <dgm:pt modelId="{F1E2398A-AFF0-49DE-804F-7EAD4A30E5C8}" type="parTrans" cxnId="{4D09E1A4-5FF6-4234-B13B-D7F5BEAB3901}">
      <dgm:prSet/>
      <dgm:spPr/>
      <dgm:t>
        <a:bodyPr/>
        <a:lstStyle/>
        <a:p>
          <a:endParaRPr lang="en-US"/>
        </a:p>
      </dgm:t>
    </dgm:pt>
    <dgm:pt modelId="{6664C6E5-389D-47D2-8F19-994715034258}" type="sibTrans" cxnId="{4D09E1A4-5FF6-4234-B13B-D7F5BEAB3901}">
      <dgm:prSet/>
      <dgm:spPr/>
      <dgm:t>
        <a:bodyPr/>
        <a:lstStyle/>
        <a:p>
          <a:endParaRPr lang="en-US"/>
        </a:p>
      </dgm:t>
    </dgm:pt>
    <dgm:pt modelId="{0C423515-D77F-48EE-A09C-8BE10F674BC4}">
      <dgm:prSet phldrT="[Text]"/>
      <dgm:spPr/>
      <dgm:t>
        <a:bodyPr/>
        <a:lstStyle/>
        <a:p>
          <a:r>
            <a:rPr lang="en-US" dirty="0"/>
            <a:t>Final Model Selection</a:t>
          </a:r>
        </a:p>
      </dgm:t>
    </dgm:pt>
    <dgm:pt modelId="{2893F880-CCE7-494D-91FC-831DD98C7DC6}" type="parTrans" cxnId="{171616E5-F1D7-43BF-8F71-93D868CDD37E}">
      <dgm:prSet/>
      <dgm:spPr/>
      <dgm:t>
        <a:bodyPr/>
        <a:lstStyle/>
        <a:p>
          <a:endParaRPr lang="en-US"/>
        </a:p>
      </dgm:t>
    </dgm:pt>
    <dgm:pt modelId="{5E1B1668-F910-4942-B452-79C0737A2ACA}" type="sibTrans" cxnId="{171616E5-F1D7-43BF-8F71-93D868CDD37E}">
      <dgm:prSet/>
      <dgm:spPr/>
      <dgm:t>
        <a:bodyPr/>
        <a:lstStyle/>
        <a:p>
          <a:endParaRPr lang="en-US"/>
        </a:p>
      </dgm:t>
    </dgm:pt>
    <dgm:pt modelId="{1B2149AE-6741-4EE1-9BA6-BC0189A1E929}">
      <dgm:prSet phldrT="[Text]"/>
      <dgm:spPr/>
      <dgm:t>
        <a:bodyPr/>
        <a:lstStyle/>
        <a:p>
          <a:r>
            <a:rPr lang="en-US" dirty="0"/>
            <a:t>Model Comparison</a:t>
          </a:r>
        </a:p>
      </dgm:t>
    </dgm:pt>
    <dgm:pt modelId="{DB08C10E-CEC7-4F29-B949-DF7A12B86F9E}" type="parTrans" cxnId="{64C94D53-5AE7-486B-ACDB-54553227E136}">
      <dgm:prSet/>
      <dgm:spPr/>
      <dgm:t>
        <a:bodyPr/>
        <a:lstStyle/>
        <a:p>
          <a:endParaRPr lang="en-US"/>
        </a:p>
      </dgm:t>
    </dgm:pt>
    <dgm:pt modelId="{C28408E8-B839-4E9C-88B1-5364D8E57E39}" type="sibTrans" cxnId="{64C94D53-5AE7-486B-ACDB-54553227E136}">
      <dgm:prSet/>
      <dgm:spPr/>
      <dgm:t>
        <a:bodyPr/>
        <a:lstStyle/>
        <a:p>
          <a:endParaRPr lang="en-US"/>
        </a:p>
      </dgm:t>
    </dgm:pt>
    <dgm:pt modelId="{75C8A4B7-F223-460D-BF8A-762B140AC7D1}">
      <dgm:prSet phldrT="[Text]"/>
      <dgm:spPr/>
      <dgm:t>
        <a:bodyPr/>
        <a:lstStyle/>
        <a:p>
          <a:r>
            <a:rPr lang="en-US" dirty="0"/>
            <a:t>Train-Test split</a:t>
          </a:r>
        </a:p>
      </dgm:t>
    </dgm:pt>
    <dgm:pt modelId="{CE7CBF72-6FBC-4E15-B6E6-49001715C31A}" type="sibTrans" cxnId="{A9EAC944-3B89-41B9-9EA8-725CB07D3FA2}">
      <dgm:prSet/>
      <dgm:spPr/>
      <dgm:t>
        <a:bodyPr/>
        <a:lstStyle/>
        <a:p>
          <a:endParaRPr lang="en-US"/>
        </a:p>
      </dgm:t>
    </dgm:pt>
    <dgm:pt modelId="{E44173A9-F0A7-4A57-A29A-8B73934A8FF1}" type="parTrans" cxnId="{A9EAC944-3B89-41B9-9EA8-725CB07D3FA2}">
      <dgm:prSet/>
      <dgm:spPr/>
      <dgm:t>
        <a:bodyPr/>
        <a:lstStyle/>
        <a:p>
          <a:endParaRPr lang="en-US"/>
        </a:p>
      </dgm:t>
    </dgm:pt>
    <dgm:pt modelId="{8013A243-5BDE-48DF-B541-F3DFF75963E3}" type="pres">
      <dgm:prSet presAssocID="{A36CCD92-D0E8-4F47-B8BF-F7E7FED340DC}" presName="Name0" presStyleCnt="0">
        <dgm:presLayoutVars>
          <dgm:chMax val="7"/>
          <dgm:chPref val="5"/>
        </dgm:presLayoutVars>
      </dgm:prSet>
      <dgm:spPr/>
    </dgm:pt>
    <dgm:pt modelId="{2C005CEB-063B-44AE-A335-868D42CBCB79}" type="pres">
      <dgm:prSet presAssocID="{A36CCD92-D0E8-4F47-B8BF-F7E7FED340DC}" presName="arrowNode" presStyleLbl="node1" presStyleIdx="0" presStyleCnt="1"/>
      <dgm:spPr/>
    </dgm:pt>
    <dgm:pt modelId="{9EF639E6-C3E2-45E4-9C0A-CEDB311DB605}" type="pres">
      <dgm:prSet presAssocID="{75C8A4B7-F223-460D-BF8A-762B140AC7D1}" presName="txNode1" presStyleLbl="revTx" presStyleIdx="0" presStyleCnt="6">
        <dgm:presLayoutVars>
          <dgm:bulletEnabled val="1"/>
        </dgm:presLayoutVars>
      </dgm:prSet>
      <dgm:spPr/>
    </dgm:pt>
    <dgm:pt modelId="{28F1A112-A374-45E0-A8D6-8B2E130140FC}" type="pres">
      <dgm:prSet presAssocID="{AD0CBBD1-8F3E-44E1-A5E7-38826E8269E9}" presName="txNode2" presStyleLbl="revTx" presStyleIdx="1" presStyleCnt="6">
        <dgm:presLayoutVars>
          <dgm:bulletEnabled val="1"/>
        </dgm:presLayoutVars>
      </dgm:prSet>
      <dgm:spPr/>
    </dgm:pt>
    <dgm:pt modelId="{ADEE7100-E285-460B-ABE2-CE5231E512F4}" type="pres">
      <dgm:prSet presAssocID="{1251CF68-7B5E-4BCD-B0C2-FFDCBAA55199}" presName="dotNode2" presStyleCnt="0"/>
      <dgm:spPr/>
    </dgm:pt>
    <dgm:pt modelId="{1C72B179-33EE-461E-AE22-2D1DFD150F62}" type="pres">
      <dgm:prSet presAssocID="{1251CF68-7B5E-4BCD-B0C2-FFDCBAA55199}" presName="dotRepeatNode" presStyleLbl="fgShp" presStyleIdx="0" presStyleCnt="4"/>
      <dgm:spPr/>
    </dgm:pt>
    <dgm:pt modelId="{8957D038-B18D-47E1-B3AD-8F820AD74B29}" type="pres">
      <dgm:prSet presAssocID="{F76A453F-9B2E-43EC-8057-C6A04A919498}" presName="txNode3" presStyleLbl="revTx" presStyleIdx="2" presStyleCnt="6">
        <dgm:presLayoutVars>
          <dgm:bulletEnabled val="1"/>
        </dgm:presLayoutVars>
      </dgm:prSet>
      <dgm:spPr/>
    </dgm:pt>
    <dgm:pt modelId="{E60DD7AC-9E8F-421E-BC5B-BA1E568AC36D}" type="pres">
      <dgm:prSet presAssocID="{F65667B7-D763-46FA-8A73-9E77824715FA}" presName="dotNode3" presStyleCnt="0"/>
      <dgm:spPr/>
    </dgm:pt>
    <dgm:pt modelId="{21843662-562B-48E3-98E9-AB8850E7174C}" type="pres">
      <dgm:prSet presAssocID="{F65667B7-D763-46FA-8A73-9E77824715FA}" presName="dotRepeatNode" presStyleLbl="fgShp" presStyleIdx="1" presStyleCnt="4"/>
      <dgm:spPr/>
    </dgm:pt>
    <dgm:pt modelId="{92E336DF-1E51-4471-97E5-AC26904C88DE}" type="pres">
      <dgm:prSet presAssocID="{BD5EF483-13F5-4173-98DD-532674E0C206}" presName="txNode4" presStyleLbl="revTx" presStyleIdx="3" presStyleCnt="6">
        <dgm:presLayoutVars>
          <dgm:bulletEnabled val="1"/>
        </dgm:presLayoutVars>
      </dgm:prSet>
      <dgm:spPr/>
    </dgm:pt>
    <dgm:pt modelId="{9DAC3596-C960-48DB-A8F8-6994F57E8186}" type="pres">
      <dgm:prSet presAssocID="{6664C6E5-389D-47D2-8F19-994715034258}" presName="dotNode4" presStyleCnt="0"/>
      <dgm:spPr/>
    </dgm:pt>
    <dgm:pt modelId="{6E2F2839-F282-421A-9B4D-3BB884D4F1B2}" type="pres">
      <dgm:prSet presAssocID="{6664C6E5-389D-47D2-8F19-994715034258}" presName="dotRepeatNode" presStyleLbl="fgShp" presStyleIdx="2" presStyleCnt="4"/>
      <dgm:spPr/>
    </dgm:pt>
    <dgm:pt modelId="{41FEDBC3-FABC-43CC-9B4F-770E0856D3AE}" type="pres">
      <dgm:prSet presAssocID="{1B2149AE-6741-4EE1-9BA6-BC0189A1E929}" presName="txNode5" presStyleLbl="revTx" presStyleIdx="4" presStyleCnt="6">
        <dgm:presLayoutVars>
          <dgm:bulletEnabled val="1"/>
        </dgm:presLayoutVars>
      </dgm:prSet>
      <dgm:spPr/>
    </dgm:pt>
    <dgm:pt modelId="{7C889FFE-9A6F-48A8-BD2E-190219193A33}" type="pres">
      <dgm:prSet presAssocID="{C28408E8-B839-4E9C-88B1-5364D8E57E39}" presName="dotNode5" presStyleCnt="0"/>
      <dgm:spPr/>
    </dgm:pt>
    <dgm:pt modelId="{15F5029D-7E1D-474B-ACE3-A70D787C88EA}" type="pres">
      <dgm:prSet presAssocID="{C28408E8-B839-4E9C-88B1-5364D8E57E39}" presName="dotRepeatNode" presStyleLbl="fgShp" presStyleIdx="3" presStyleCnt="4"/>
      <dgm:spPr/>
    </dgm:pt>
    <dgm:pt modelId="{076581E5-F5FE-488C-9720-4C526053C94E}" type="pres">
      <dgm:prSet presAssocID="{0C423515-D77F-48EE-A09C-8BE10F674BC4}" presName="txNode6" presStyleLbl="revTx" presStyleIdx="5" presStyleCnt="6">
        <dgm:presLayoutVars>
          <dgm:bulletEnabled val="1"/>
        </dgm:presLayoutVars>
      </dgm:prSet>
      <dgm:spPr/>
    </dgm:pt>
  </dgm:ptLst>
  <dgm:cxnLst>
    <dgm:cxn modelId="{19E0270E-102E-49F8-9A79-545078AFA05E}" type="presOf" srcId="{75C8A4B7-F223-460D-BF8A-762B140AC7D1}" destId="{9EF639E6-C3E2-45E4-9C0A-CEDB311DB605}" srcOrd="0" destOrd="0" presId="urn:microsoft.com/office/officeart/2009/3/layout/DescendingProcess"/>
    <dgm:cxn modelId="{839A7C36-6F6C-4C7A-970C-C0550847E2A2}" type="presOf" srcId="{6664C6E5-389D-47D2-8F19-994715034258}" destId="{6E2F2839-F282-421A-9B4D-3BB884D4F1B2}" srcOrd="0" destOrd="0" presId="urn:microsoft.com/office/officeart/2009/3/layout/DescendingProcess"/>
    <dgm:cxn modelId="{9FE26041-4AC3-41AF-A340-4D42F6878C93}" srcId="{A36CCD92-D0E8-4F47-B8BF-F7E7FED340DC}" destId="{AD0CBBD1-8F3E-44E1-A5E7-38826E8269E9}" srcOrd="1" destOrd="0" parTransId="{DBB11217-C07A-4B38-9476-6C4459E55F2F}" sibTransId="{1251CF68-7B5E-4BCD-B0C2-FFDCBAA55199}"/>
    <dgm:cxn modelId="{B3C13343-C0DD-4180-8344-3FAEAF42F750}" type="presOf" srcId="{F76A453F-9B2E-43EC-8057-C6A04A919498}" destId="{8957D038-B18D-47E1-B3AD-8F820AD74B29}" srcOrd="0" destOrd="0" presId="urn:microsoft.com/office/officeart/2009/3/layout/DescendingProcess"/>
    <dgm:cxn modelId="{A9EAC944-3B89-41B9-9EA8-725CB07D3FA2}" srcId="{A36CCD92-D0E8-4F47-B8BF-F7E7FED340DC}" destId="{75C8A4B7-F223-460D-BF8A-762B140AC7D1}" srcOrd="0" destOrd="0" parTransId="{E44173A9-F0A7-4A57-A29A-8B73934A8FF1}" sibTransId="{CE7CBF72-6FBC-4E15-B6E6-49001715C31A}"/>
    <dgm:cxn modelId="{CF8D7645-1942-4722-B429-BA2018415C42}" type="presOf" srcId="{F65667B7-D763-46FA-8A73-9E77824715FA}" destId="{21843662-562B-48E3-98E9-AB8850E7174C}" srcOrd="0" destOrd="0" presId="urn:microsoft.com/office/officeart/2009/3/layout/DescendingProcess"/>
    <dgm:cxn modelId="{EA948449-75C1-4138-B53C-E6B6A542BBA6}" type="presOf" srcId="{1251CF68-7B5E-4BCD-B0C2-FFDCBAA55199}" destId="{1C72B179-33EE-461E-AE22-2D1DFD150F62}" srcOrd="0" destOrd="0" presId="urn:microsoft.com/office/officeart/2009/3/layout/DescendingProcess"/>
    <dgm:cxn modelId="{64C94D53-5AE7-486B-ACDB-54553227E136}" srcId="{A36CCD92-D0E8-4F47-B8BF-F7E7FED340DC}" destId="{1B2149AE-6741-4EE1-9BA6-BC0189A1E929}" srcOrd="4" destOrd="0" parTransId="{DB08C10E-CEC7-4F29-B949-DF7A12B86F9E}" sibTransId="{C28408E8-B839-4E9C-88B1-5364D8E57E39}"/>
    <dgm:cxn modelId="{DE389888-4452-41F3-A890-AE15AF7A24EA}" srcId="{A36CCD92-D0E8-4F47-B8BF-F7E7FED340DC}" destId="{F76A453F-9B2E-43EC-8057-C6A04A919498}" srcOrd="2" destOrd="0" parTransId="{6A20F667-B19E-4449-B124-D0FEA21F0ECB}" sibTransId="{F65667B7-D763-46FA-8A73-9E77824715FA}"/>
    <dgm:cxn modelId="{1C1AFB88-97D7-437B-B984-3278D9F0A38A}" type="presOf" srcId="{0C423515-D77F-48EE-A09C-8BE10F674BC4}" destId="{076581E5-F5FE-488C-9720-4C526053C94E}" srcOrd="0" destOrd="0" presId="urn:microsoft.com/office/officeart/2009/3/layout/DescendingProcess"/>
    <dgm:cxn modelId="{4D09E1A4-5FF6-4234-B13B-D7F5BEAB3901}" srcId="{A36CCD92-D0E8-4F47-B8BF-F7E7FED340DC}" destId="{BD5EF483-13F5-4173-98DD-532674E0C206}" srcOrd="3" destOrd="0" parTransId="{F1E2398A-AFF0-49DE-804F-7EAD4A30E5C8}" sibTransId="{6664C6E5-389D-47D2-8F19-994715034258}"/>
    <dgm:cxn modelId="{571D7AB2-F047-40B5-A054-82E89FB3F542}" type="presOf" srcId="{A36CCD92-D0E8-4F47-B8BF-F7E7FED340DC}" destId="{8013A243-5BDE-48DF-B541-F3DFF75963E3}" srcOrd="0" destOrd="0" presId="urn:microsoft.com/office/officeart/2009/3/layout/DescendingProcess"/>
    <dgm:cxn modelId="{F2622ADF-1232-461D-A4FA-7CDFD6989415}" type="presOf" srcId="{BD5EF483-13F5-4173-98DD-532674E0C206}" destId="{92E336DF-1E51-4471-97E5-AC26904C88DE}" srcOrd="0" destOrd="0" presId="urn:microsoft.com/office/officeart/2009/3/layout/DescendingProcess"/>
    <dgm:cxn modelId="{171616E5-F1D7-43BF-8F71-93D868CDD37E}" srcId="{A36CCD92-D0E8-4F47-B8BF-F7E7FED340DC}" destId="{0C423515-D77F-48EE-A09C-8BE10F674BC4}" srcOrd="5" destOrd="0" parTransId="{2893F880-CCE7-494D-91FC-831DD98C7DC6}" sibTransId="{5E1B1668-F910-4942-B452-79C0737A2ACA}"/>
    <dgm:cxn modelId="{6F8F67EC-70AB-4BCC-9547-0D3A528E057C}" type="presOf" srcId="{C28408E8-B839-4E9C-88B1-5364D8E57E39}" destId="{15F5029D-7E1D-474B-ACE3-A70D787C88EA}" srcOrd="0" destOrd="0" presId="urn:microsoft.com/office/officeart/2009/3/layout/DescendingProcess"/>
    <dgm:cxn modelId="{BC29D0EE-06A4-4BD6-86BB-54F24493DDF8}" type="presOf" srcId="{AD0CBBD1-8F3E-44E1-A5E7-38826E8269E9}" destId="{28F1A112-A374-45E0-A8D6-8B2E130140FC}" srcOrd="0" destOrd="0" presId="urn:microsoft.com/office/officeart/2009/3/layout/DescendingProcess"/>
    <dgm:cxn modelId="{8F582FF1-0900-4DDF-B867-83620A57C3F7}" type="presOf" srcId="{1B2149AE-6741-4EE1-9BA6-BC0189A1E929}" destId="{41FEDBC3-FABC-43CC-9B4F-770E0856D3AE}" srcOrd="0" destOrd="0" presId="urn:microsoft.com/office/officeart/2009/3/layout/DescendingProcess"/>
    <dgm:cxn modelId="{330B63C4-2385-4916-8BB2-DB34896574FF}" type="presParOf" srcId="{8013A243-5BDE-48DF-B541-F3DFF75963E3}" destId="{2C005CEB-063B-44AE-A335-868D42CBCB79}" srcOrd="0" destOrd="0" presId="urn:microsoft.com/office/officeart/2009/3/layout/DescendingProcess"/>
    <dgm:cxn modelId="{B45A600A-8C53-41CA-8069-3D22DCA0CB7F}" type="presParOf" srcId="{8013A243-5BDE-48DF-B541-F3DFF75963E3}" destId="{9EF639E6-C3E2-45E4-9C0A-CEDB311DB605}" srcOrd="1" destOrd="0" presId="urn:microsoft.com/office/officeart/2009/3/layout/DescendingProcess"/>
    <dgm:cxn modelId="{AE684014-66E3-432C-BEB5-86F2CB64FDE8}" type="presParOf" srcId="{8013A243-5BDE-48DF-B541-F3DFF75963E3}" destId="{28F1A112-A374-45E0-A8D6-8B2E130140FC}" srcOrd="2" destOrd="0" presId="urn:microsoft.com/office/officeart/2009/3/layout/DescendingProcess"/>
    <dgm:cxn modelId="{500A78BA-1440-4B36-8AA5-31F2703B08DE}" type="presParOf" srcId="{8013A243-5BDE-48DF-B541-F3DFF75963E3}" destId="{ADEE7100-E285-460B-ABE2-CE5231E512F4}" srcOrd="3" destOrd="0" presId="urn:microsoft.com/office/officeart/2009/3/layout/DescendingProcess"/>
    <dgm:cxn modelId="{696C4411-7F28-4DE1-89B1-CB024673E992}" type="presParOf" srcId="{ADEE7100-E285-460B-ABE2-CE5231E512F4}" destId="{1C72B179-33EE-461E-AE22-2D1DFD150F62}" srcOrd="0" destOrd="0" presId="urn:microsoft.com/office/officeart/2009/3/layout/DescendingProcess"/>
    <dgm:cxn modelId="{33F7D08D-D549-498F-9141-2E32CB341F4F}" type="presParOf" srcId="{8013A243-5BDE-48DF-B541-F3DFF75963E3}" destId="{8957D038-B18D-47E1-B3AD-8F820AD74B29}" srcOrd="4" destOrd="0" presId="urn:microsoft.com/office/officeart/2009/3/layout/DescendingProcess"/>
    <dgm:cxn modelId="{9C9524C1-EAD8-489E-AD36-600BEB38D5B5}" type="presParOf" srcId="{8013A243-5BDE-48DF-B541-F3DFF75963E3}" destId="{E60DD7AC-9E8F-421E-BC5B-BA1E568AC36D}" srcOrd="5" destOrd="0" presId="urn:microsoft.com/office/officeart/2009/3/layout/DescendingProcess"/>
    <dgm:cxn modelId="{8F6CE906-4626-4960-BEBF-FEFD3B873F53}" type="presParOf" srcId="{E60DD7AC-9E8F-421E-BC5B-BA1E568AC36D}" destId="{21843662-562B-48E3-98E9-AB8850E7174C}" srcOrd="0" destOrd="0" presId="urn:microsoft.com/office/officeart/2009/3/layout/DescendingProcess"/>
    <dgm:cxn modelId="{A538D7F0-62C0-4805-BF4E-07A24A10D577}" type="presParOf" srcId="{8013A243-5BDE-48DF-B541-F3DFF75963E3}" destId="{92E336DF-1E51-4471-97E5-AC26904C88DE}" srcOrd="6" destOrd="0" presId="urn:microsoft.com/office/officeart/2009/3/layout/DescendingProcess"/>
    <dgm:cxn modelId="{395E8999-510B-46F8-84FD-1E46E3CB24C5}" type="presParOf" srcId="{8013A243-5BDE-48DF-B541-F3DFF75963E3}" destId="{9DAC3596-C960-48DB-A8F8-6994F57E8186}" srcOrd="7" destOrd="0" presId="urn:microsoft.com/office/officeart/2009/3/layout/DescendingProcess"/>
    <dgm:cxn modelId="{F0727699-1DB8-45D5-AAA6-C2EAE39E735C}" type="presParOf" srcId="{9DAC3596-C960-48DB-A8F8-6994F57E8186}" destId="{6E2F2839-F282-421A-9B4D-3BB884D4F1B2}" srcOrd="0" destOrd="0" presId="urn:microsoft.com/office/officeart/2009/3/layout/DescendingProcess"/>
    <dgm:cxn modelId="{E429895D-AB8A-45B7-BB55-A8D05C2321B3}" type="presParOf" srcId="{8013A243-5BDE-48DF-B541-F3DFF75963E3}" destId="{41FEDBC3-FABC-43CC-9B4F-770E0856D3AE}" srcOrd="8" destOrd="0" presId="urn:microsoft.com/office/officeart/2009/3/layout/DescendingProcess"/>
    <dgm:cxn modelId="{AA00CE05-367A-4F23-9E99-AA4CD0C86D80}" type="presParOf" srcId="{8013A243-5BDE-48DF-B541-F3DFF75963E3}" destId="{7C889FFE-9A6F-48A8-BD2E-190219193A33}" srcOrd="9" destOrd="0" presId="urn:microsoft.com/office/officeart/2009/3/layout/DescendingProcess"/>
    <dgm:cxn modelId="{06AFA923-7EB3-4309-8370-7E5E5D3C771E}" type="presParOf" srcId="{7C889FFE-9A6F-48A8-BD2E-190219193A33}" destId="{15F5029D-7E1D-474B-ACE3-A70D787C88EA}" srcOrd="0" destOrd="0" presId="urn:microsoft.com/office/officeart/2009/3/layout/DescendingProcess"/>
    <dgm:cxn modelId="{545A4A1A-AC0C-45E3-BFE3-A31777429C35}" type="presParOf" srcId="{8013A243-5BDE-48DF-B541-F3DFF75963E3}" destId="{076581E5-F5FE-488C-9720-4C526053C94E}" srcOrd="10" destOrd="0" presId="urn:microsoft.com/office/officeart/2009/3/layout/Descending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030443D-B0BB-4805-A78F-525F38AF79D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55E68A9-EACA-44E2-9EAB-3811E186FAC9}">
      <dgm:prSet custT="1"/>
      <dgm:spPr/>
      <dgm:t>
        <a:bodyPr/>
        <a:lstStyle/>
        <a:p>
          <a:pPr>
            <a:lnSpc>
              <a:spcPct val="100000"/>
            </a:lnSpc>
          </a:pPr>
          <a:r>
            <a:rPr lang="en-US" sz="2200" b="0" i="0" baseline="0" dirty="0"/>
            <a:t>As the flight number increases, the likelihood of a successful landing improves, particularly in the LEO orbit.</a:t>
          </a:r>
          <a:endParaRPr lang="en-US" sz="2200" dirty="0"/>
        </a:p>
      </dgm:t>
    </dgm:pt>
    <dgm:pt modelId="{D9EDEC28-9F64-43A7-AD2D-9ED6B48A571B}" type="parTrans" cxnId="{85F0D7ED-B7BF-4367-9378-C297E813C888}">
      <dgm:prSet/>
      <dgm:spPr/>
      <dgm:t>
        <a:bodyPr/>
        <a:lstStyle/>
        <a:p>
          <a:endParaRPr lang="en-US"/>
        </a:p>
      </dgm:t>
    </dgm:pt>
    <dgm:pt modelId="{5BFF3EAA-558E-4F09-A833-38FD6D6307CC}" type="sibTrans" cxnId="{85F0D7ED-B7BF-4367-9378-C297E813C888}">
      <dgm:prSet/>
      <dgm:spPr/>
      <dgm:t>
        <a:bodyPr/>
        <a:lstStyle/>
        <a:p>
          <a:endParaRPr lang="en-US"/>
        </a:p>
      </dgm:t>
    </dgm:pt>
    <dgm:pt modelId="{837BEAAF-833B-40DF-9AD4-C25B6B38D4DE}">
      <dgm:prSet custT="1"/>
      <dgm:spPr/>
      <dgm:t>
        <a:bodyPr/>
        <a:lstStyle/>
        <a:p>
          <a:pPr>
            <a:lnSpc>
              <a:spcPct val="100000"/>
            </a:lnSpc>
          </a:pPr>
          <a:r>
            <a:rPr lang="en-US" sz="2200" b="0" i="0" baseline="0" dirty="0"/>
            <a:t>For heavier payloads (greater than 10,000 kg), there are no launches from the VAFB-SLC site. Success rates for heavy payloads are higher for Polar, LEO, and ISS orbits, while GTO shows no clear pattern between success and failure.</a:t>
          </a:r>
          <a:endParaRPr lang="en-US" sz="2200" dirty="0"/>
        </a:p>
      </dgm:t>
    </dgm:pt>
    <dgm:pt modelId="{178CC97C-4423-4B32-AF62-2619F5E783C5}" type="parTrans" cxnId="{5885786E-6B28-4E00-8E1E-E903F2515917}">
      <dgm:prSet/>
      <dgm:spPr/>
      <dgm:t>
        <a:bodyPr/>
        <a:lstStyle/>
        <a:p>
          <a:endParaRPr lang="en-US"/>
        </a:p>
      </dgm:t>
    </dgm:pt>
    <dgm:pt modelId="{B3E420F2-3B2C-4974-A27C-251C8694D244}" type="sibTrans" cxnId="{5885786E-6B28-4E00-8E1E-E903F2515917}">
      <dgm:prSet/>
      <dgm:spPr/>
      <dgm:t>
        <a:bodyPr/>
        <a:lstStyle/>
        <a:p>
          <a:endParaRPr lang="en-US"/>
        </a:p>
      </dgm:t>
    </dgm:pt>
    <dgm:pt modelId="{DC9B5FDF-6177-403D-8AF0-23B1C1112EA4}">
      <dgm:prSet custT="1"/>
      <dgm:spPr/>
      <dgm:t>
        <a:bodyPr/>
        <a:lstStyle/>
        <a:p>
          <a:pPr>
            <a:lnSpc>
              <a:spcPct val="100000"/>
            </a:lnSpc>
          </a:pPr>
          <a:r>
            <a:rPr lang="en-US" sz="2200" b="0" i="0" baseline="0" dirty="0"/>
            <a:t>Landing success rates have steadily increased from 2013 to 2020. </a:t>
          </a:r>
          <a:endParaRPr lang="en-US" sz="2200" dirty="0"/>
        </a:p>
      </dgm:t>
    </dgm:pt>
    <dgm:pt modelId="{8DA050B2-23A1-4B35-9FB8-6FECD27B2928}" type="parTrans" cxnId="{E9C3BD08-DE25-4E4B-A2CD-12ABEAB38B40}">
      <dgm:prSet/>
      <dgm:spPr/>
      <dgm:t>
        <a:bodyPr/>
        <a:lstStyle/>
        <a:p>
          <a:endParaRPr lang="en-US"/>
        </a:p>
      </dgm:t>
    </dgm:pt>
    <dgm:pt modelId="{815D5F4D-616E-46D9-9406-E00568B03556}" type="sibTrans" cxnId="{E9C3BD08-DE25-4E4B-A2CD-12ABEAB38B40}">
      <dgm:prSet/>
      <dgm:spPr/>
      <dgm:t>
        <a:bodyPr/>
        <a:lstStyle/>
        <a:p>
          <a:endParaRPr lang="en-US"/>
        </a:p>
      </dgm:t>
    </dgm:pt>
    <dgm:pt modelId="{B3C3BD28-6C70-4202-ACD8-946E27D84932}" type="pres">
      <dgm:prSet presAssocID="{7030443D-B0BB-4805-A78F-525F38AF79D5}" presName="root" presStyleCnt="0">
        <dgm:presLayoutVars>
          <dgm:dir/>
          <dgm:resizeHandles val="exact"/>
        </dgm:presLayoutVars>
      </dgm:prSet>
      <dgm:spPr/>
    </dgm:pt>
    <dgm:pt modelId="{64AD7F81-B9E3-49BC-851D-22F58FC8EFB4}" type="pres">
      <dgm:prSet presAssocID="{355E68A9-EACA-44E2-9EAB-3811E186FAC9}" presName="compNode" presStyleCnt="0"/>
      <dgm:spPr/>
    </dgm:pt>
    <dgm:pt modelId="{0ABFBDA7-42FD-406B-AA75-B53CF6429A2C}" type="pres">
      <dgm:prSet presAssocID="{355E68A9-EACA-44E2-9EAB-3811E186FAC9}" presName="bgRect" presStyleLbl="bgShp" presStyleIdx="0" presStyleCnt="3"/>
      <dgm:spPr/>
    </dgm:pt>
    <dgm:pt modelId="{CC6CD5F7-E74A-490B-B67E-74D03C9A727E}" type="pres">
      <dgm:prSet presAssocID="{355E68A9-EACA-44E2-9EAB-3811E186FAC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3BD9F973-EC6F-4B91-8B3E-E7DFC7B97E89}" type="pres">
      <dgm:prSet presAssocID="{355E68A9-EACA-44E2-9EAB-3811E186FAC9}" presName="spaceRect" presStyleCnt="0"/>
      <dgm:spPr/>
    </dgm:pt>
    <dgm:pt modelId="{0EB5F8AC-CF77-4C73-BACA-7AD947188913}" type="pres">
      <dgm:prSet presAssocID="{355E68A9-EACA-44E2-9EAB-3811E186FAC9}" presName="parTx" presStyleLbl="revTx" presStyleIdx="0" presStyleCnt="3">
        <dgm:presLayoutVars>
          <dgm:chMax val="0"/>
          <dgm:chPref val="0"/>
        </dgm:presLayoutVars>
      </dgm:prSet>
      <dgm:spPr/>
    </dgm:pt>
    <dgm:pt modelId="{128CA097-FA73-4AD9-BC41-0D9CDEC54F9A}" type="pres">
      <dgm:prSet presAssocID="{5BFF3EAA-558E-4F09-A833-38FD6D6307CC}" presName="sibTrans" presStyleCnt="0"/>
      <dgm:spPr/>
    </dgm:pt>
    <dgm:pt modelId="{04840685-E56D-4AE8-A31A-1804BF49A3B3}" type="pres">
      <dgm:prSet presAssocID="{837BEAAF-833B-40DF-9AD4-C25B6B38D4DE}" presName="compNode" presStyleCnt="0"/>
      <dgm:spPr/>
    </dgm:pt>
    <dgm:pt modelId="{AFF9E369-D6A1-4167-B3F9-35E088BEA9AF}" type="pres">
      <dgm:prSet presAssocID="{837BEAAF-833B-40DF-9AD4-C25B6B38D4DE}" presName="bgRect" presStyleLbl="bgShp" presStyleIdx="1" presStyleCnt="3"/>
      <dgm:spPr/>
    </dgm:pt>
    <dgm:pt modelId="{E1A1A123-3C6B-4C75-9B48-017EC0DB03BD}" type="pres">
      <dgm:prSet presAssocID="{837BEAAF-833B-40DF-9AD4-C25B6B38D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tterfly"/>
        </a:ext>
      </dgm:extLst>
    </dgm:pt>
    <dgm:pt modelId="{92E789DE-1492-4121-8CF1-CF96643BB200}" type="pres">
      <dgm:prSet presAssocID="{837BEAAF-833B-40DF-9AD4-C25B6B38D4DE}" presName="spaceRect" presStyleCnt="0"/>
      <dgm:spPr/>
    </dgm:pt>
    <dgm:pt modelId="{A5FB821C-C859-45E6-874E-C254621AF8E2}" type="pres">
      <dgm:prSet presAssocID="{837BEAAF-833B-40DF-9AD4-C25B6B38D4DE}" presName="parTx" presStyleLbl="revTx" presStyleIdx="1" presStyleCnt="3">
        <dgm:presLayoutVars>
          <dgm:chMax val="0"/>
          <dgm:chPref val="0"/>
        </dgm:presLayoutVars>
      </dgm:prSet>
      <dgm:spPr/>
    </dgm:pt>
    <dgm:pt modelId="{05E22BDF-EAFD-4E7C-9030-68C790285A7D}" type="pres">
      <dgm:prSet presAssocID="{B3E420F2-3B2C-4974-A27C-251C8694D244}" presName="sibTrans" presStyleCnt="0"/>
      <dgm:spPr/>
    </dgm:pt>
    <dgm:pt modelId="{79AD8740-7131-4C54-9C2F-753D3E459A43}" type="pres">
      <dgm:prSet presAssocID="{DC9B5FDF-6177-403D-8AF0-23B1C1112EA4}" presName="compNode" presStyleCnt="0"/>
      <dgm:spPr/>
    </dgm:pt>
    <dgm:pt modelId="{391F699C-5DFB-4388-9E9E-BDA9822615DC}" type="pres">
      <dgm:prSet presAssocID="{DC9B5FDF-6177-403D-8AF0-23B1C1112EA4}" presName="bgRect" presStyleLbl="bgShp" presStyleIdx="2" presStyleCnt="3"/>
      <dgm:spPr/>
    </dgm:pt>
    <dgm:pt modelId="{75E66CA1-85D1-4F7F-9091-C06972205056}" type="pres">
      <dgm:prSet presAssocID="{DC9B5FDF-6177-403D-8AF0-23B1C1112E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81CE0EFE-855D-42BC-B4A6-BA8B84BD4770}" type="pres">
      <dgm:prSet presAssocID="{DC9B5FDF-6177-403D-8AF0-23B1C1112EA4}" presName="spaceRect" presStyleCnt="0"/>
      <dgm:spPr/>
    </dgm:pt>
    <dgm:pt modelId="{752587EE-C565-454B-BE41-720577243C60}" type="pres">
      <dgm:prSet presAssocID="{DC9B5FDF-6177-403D-8AF0-23B1C1112EA4}" presName="parTx" presStyleLbl="revTx" presStyleIdx="2" presStyleCnt="3">
        <dgm:presLayoutVars>
          <dgm:chMax val="0"/>
          <dgm:chPref val="0"/>
        </dgm:presLayoutVars>
      </dgm:prSet>
      <dgm:spPr/>
    </dgm:pt>
  </dgm:ptLst>
  <dgm:cxnLst>
    <dgm:cxn modelId="{E9C3BD08-DE25-4E4B-A2CD-12ABEAB38B40}" srcId="{7030443D-B0BB-4805-A78F-525F38AF79D5}" destId="{DC9B5FDF-6177-403D-8AF0-23B1C1112EA4}" srcOrd="2" destOrd="0" parTransId="{8DA050B2-23A1-4B35-9FB8-6FECD27B2928}" sibTransId="{815D5F4D-616E-46D9-9406-E00568B03556}"/>
    <dgm:cxn modelId="{EBA9581E-0A83-486A-B8F5-780E473DD6EC}" type="presOf" srcId="{DC9B5FDF-6177-403D-8AF0-23B1C1112EA4}" destId="{752587EE-C565-454B-BE41-720577243C60}" srcOrd="0" destOrd="0" presId="urn:microsoft.com/office/officeart/2018/2/layout/IconVerticalSolidList"/>
    <dgm:cxn modelId="{A8EAEA37-9FD5-4552-9887-13D4599A31C5}" type="presOf" srcId="{355E68A9-EACA-44E2-9EAB-3811E186FAC9}" destId="{0EB5F8AC-CF77-4C73-BACA-7AD947188913}" srcOrd="0" destOrd="0" presId="urn:microsoft.com/office/officeart/2018/2/layout/IconVerticalSolidList"/>
    <dgm:cxn modelId="{5885786E-6B28-4E00-8E1E-E903F2515917}" srcId="{7030443D-B0BB-4805-A78F-525F38AF79D5}" destId="{837BEAAF-833B-40DF-9AD4-C25B6B38D4DE}" srcOrd="1" destOrd="0" parTransId="{178CC97C-4423-4B32-AF62-2619F5E783C5}" sibTransId="{B3E420F2-3B2C-4974-A27C-251C8694D244}"/>
    <dgm:cxn modelId="{3A06CBAC-B8B7-4262-9FD0-CF68DC1266EA}" type="presOf" srcId="{7030443D-B0BB-4805-A78F-525F38AF79D5}" destId="{B3C3BD28-6C70-4202-ACD8-946E27D84932}" srcOrd="0" destOrd="0" presId="urn:microsoft.com/office/officeart/2018/2/layout/IconVerticalSolidList"/>
    <dgm:cxn modelId="{9A1E2DC9-CDC8-447C-9924-04AE33250737}" type="presOf" srcId="{837BEAAF-833B-40DF-9AD4-C25B6B38D4DE}" destId="{A5FB821C-C859-45E6-874E-C254621AF8E2}" srcOrd="0" destOrd="0" presId="urn:microsoft.com/office/officeart/2018/2/layout/IconVerticalSolidList"/>
    <dgm:cxn modelId="{85F0D7ED-B7BF-4367-9378-C297E813C888}" srcId="{7030443D-B0BB-4805-A78F-525F38AF79D5}" destId="{355E68A9-EACA-44E2-9EAB-3811E186FAC9}" srcOrd="0" destOrd="0" parTransId="{D9EDEC28-9F64-43A7-AD2D-9ED6B48A571B}" sibTransId="{5BFF3EAA-558E-4F09-A833-38FD6D6307CC}"/>
    <dgm:cxn modelId="{EEF62B11-DB92-4343-A55F-B92709FFB40A}" type="presParOf" srcId="{B3C3BD28-6C70-4202-ACD8-946E27D84932}" destId="{64AD7F81-B9E3-49BC-851D-22F58FC8EFB4}" srcOrd="0" destOrd="0" presId="urn:microsoft.com/office/officeart/2018/2/layout/IconVerticalSolidList"/>
    <dgm:cxn modelId="{098D7C1E-4DBB-40A0-A3BC-E090AAA9BD3B}" type="presParOf" srcId="{64AD7F81-B9E3-49BC-851D-22F58FC8EFB4}" destId="{0ABFBDA7-42FD-406B-AA75-B53CF6429A2C}" srcOrd="0" destOrd="0" presId="urn:microsoft.com/office/officeart/2018/2/layout/IconVerticalSolidList"/>
    <dgm:cxn modelId="{D67839CE-D055-4E84-9D76-20B935E42B46}" type="presParOf" srcId="{64AD7F81-B9E3-49BC-851D-22F58FC8EFB4}" destId="{CC6CD5F7-E74A-490B-B67E-74D03C9A727E}" srcOrd="1" destOrd="0" presId="urn:microsoft.com/office/officeart/2018/2/layout/IconVerticalSolidList"/>
    <dgm:cxn modelId="{629E07D9-7827-4104-BC5C-EC3F9379F476}" type="presParOf" srcId="{64AD7F81-B9E3-49BC-851D-22F58FC8EFB4}" destId="{3BD9F973-EC6F-4B91-8B3E-E7DFC7B97E89}" srcOrd="2" destOrd="0" presId="urn:microsoft.com/office/officeart/2018/2/layout/IconVerticalSolidList"/>
    <dgm:cxn modelId="{06141F26-7270-4B83-9BC4-A7AED6C404FA}" type="presParOf" srcId="{64AD7F81-B9E3-49BC-851D-22F58FC8EFB4}" destId="{0EB5F8AC-CF77-4C73-BACA-7AD947188913}" srcOrd="3" destOrd="0" presId="urn:microsoft.com/office/officeart/2018/2/layout/IconVerticalSolidList"/>
    <dgm:cxn modelId="{BC60610A-5574-4D06-B3FA-A330059A07D8}" type="presParOf" srcId="{B3C3BD28-6C70-4202-ACD8-946E27D84932}" destId="{128CA097-FA73-4AD9-BC41-0D9CDEC54F9A}" srcOrd="1" destOrd="0" presId="urn:microsoft.com/office/officeart/2018/2/layout/IconVerticalSolidList"/>
    <dgm:cxn modelId="{072B93C7-C7B4-4FA5-924A-D7D2172498B3}" type="presParOf" srcId="{B3C3BD28-6C70-4202-ACD8-946E27D84932}" destId="{04840685-E56D-4AE8-A31A-1804BF49A3B3}" srcOrd="2" destOrd="0" presId="urn:microsoft.com/office/officeart/2018/2/layout/IconVerticalSolidList"/>
    <dgm:cxn modelId="{030AF0EB-6EB0-4635-A04F-F1BA748DDFBA}" type="presParOf" srcId="{04840685-E56D-4AE8-A31A-1804BF49A3B3}" destId="{AFF9E369-D6A1-4167-B3F9-35E088BEA9AF}" srcOrd="0" destOrd="0" presId="urn:microsoft.com/office/officeart/2018/2/layout/IconVerticalSolidList"/>
    <dgm:cxn modelId="{42CDE31F-B1D8-4E27-83D6-E625DEB489F2}" type="presParOf" srcId="{04840685-E56D-4AE8-A31A-1804BF49A3B3}" destId="{E1A1A123-3C6B-4C75-9B48-017EC0DB03BD}" srcOrd="1" destOrd="0" presId="urn:microsoft.com/office/officeart/2018/2/layout/IconVerticalSolidList"/>
    <dgm:cxn modelId="{28744081-4CC6-4686-AD57-E8D216485F41}" type="presParOf" srcId="{04840685-E56D-4AE8-A31A-1804BF49A3B3}" destId="{92E789DE-1492-4121-8CF1-CF96643BB200}" srcOrd="2" destOrd="0" presId="urn:microsoft.com/office/officeart/2018/2/layout/IconVerticalSolidList"/>
    <dgm:cxn modelId="{E13A6482-ECD8-40A3-AA87-E4B5852E998E}" type="presParOf" srcId="{04840685-E56D-4AE8-A31A-1804BF49A3B3}" destId="{A5FB821C-C859-45E6-874E-C254621AF8E2}" srcOrd="3" destOrd="0" presId="urn:microsoft.com/office/officeart/2018/2/layout/IconVerticalSolidList"/>
    <dgm:cxn modelId="{0420832B-D4C8-45E8-8CE1-190273EBCE92}" type="presParOf" srcId="{B3C3BD28-6C70-4202-ACD8-946E27D84932}" destId="{05E22BDF-EAFD-4E7C-9030-68C790285A7D}" srcOrd="3" destOrd="0" presId="urn:microsoft.com/office/officeart/2018/2/layout/IconVerticalSolidList"/>
    <dgm:cxn modelId="{F39E136F-927C-45EB-A361-4832EAE43468}" type="presParOf" srcId="{B3C3BD28-6C70-4202-ACD8-946E27D84932}" destId="{79AD8740-7131-4C54-9C2F-753D3E459A43}" srcOrd="4" destOrd="0" presId="urn:microsoft.com/office/officeart/2018/2/layout/IconVerticalSolidList"/>
    <dgm:cxn modelId="{4E5B1362-2243-41AA-8842-78B457AEEDAB}" type="presParOf" srcId="{79AD8740-7131-4C54-9C2F-753D3E459A43}" destId="{391F699C-5DFB-4388-9E9E-BDA9822615DC}" srcOrd="0" destOrd="0" presId="urn:microsoft.com/office/officeart/2018/2/layout/IconVerticalSolidList"/>
    <dgm:cxn modelId="{29A6A6D4-930B-4BE4-BABB-036180FAD5F4}" type="presParOf" srcId="{79AD8740-7131-4C54-9C2F-753D3E459A43}" destId="{75E66CA1-85D1-4F7F-9091-C06972205056}" srcOrd="1" destOrd="0" presId="urn:microsoft.com/office/officeart/2018/2/layout/IconVerticalSolidList"/>
    <dgm:cxn modelId="{EB5DA82E-2E55-4997-9530-919C93D136A5}" type="presParOf" srcId="{79AD8740-7131-4C54-9C2F-753D3E459A43}" destId="{81CE0EFE-855D-42BC-B4A6-BA8B84BD4770}" srcOrd="2" destOrd="0" presId="urn:microsoft.com/office/officeart/2018/2/layout/IconVerticalSolidList"/>
    <dgm:cxn modelId="{D9E2DB16-60D8-4D34-9343-01982E0A44D5}" type="presParOf" srcId="{79AD8740-7131-4C54-9C2F-753D3E459A43}" destId="{752587EE-C565-454B-BE41-720577243C6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3C7D48D-588C-4CDC-83C7-95396AFE31B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233CB65-1A12-4E65-91A5-93227AD9341B}">
      <dgm:prSet/>
      <dgm:spPr/>
      <dgm:t>
        <a:bodyPr/>
        <a:lstStyle/>
        <a:p>
          <a:r>
            <a:rPr lang="en-US" b="0" i="0" baseline="0" dirty="0"/>
            <a:t>Four models : Logistic Regression, KNN, SVM, and Random Fores</a:t>
          </a:r>
          <a:r>
            <a:rPr lang="en-US" dirty="0"/>
            <a:t>t </a:t>
          </a:r>
          <a:r>
            <a:rPr lang="en-US" b="0" i="0" baseline="0" dirty="0"/>
            <a:t>were evaluated, all achieving an </a:t>
          </a:r>
          <a:r>
            <a:rPr lang="en-US" b="1" i="0" baseline="0" dirty="0"/>
            <a:t>accuracy of 83.33%</a:t>
          </a:r>
          <a:r>
            <a:rPr lang="en-US" b="0" i="0" baseline="0" dirty="0"/>
            <a:t> on the test data.</a:t>
          </a:r>
          <a:endParaRPr lang="en-US" dirty="0"/>
        </a:p>
      </dgm:t>
    </dgm:pt>
    <dgm:pt modelId="{21DD1A83-D998-4AF7-BD4C-990C351D774E}" type="parTrans" cxnId="{599AECD0-DE69-452B-A0F2-27D71B8A6F02}">
      <dgm:prSet/>
      <dgm:spPr/>
      <dgm:t>
        <a:bodyPr/>
        <a:lstStyle/>
        <a:p>
          <a:endParaRPr lang="en-US"/>
        </a:p>
      </dgm:t>
    </dgm:pt>
    <dgm:pt modelId="{F6193EA6-9C52-438F-8CFC-91D762081A03}" type="sibTrans" cxnId="{599AECD0-DE69-452B-A0F2-27D71B8A6F02}">
      <dgm:prSet/>
      <dgm:spPr/>
      <dgm:t>
        <a:bodyPr/>
        <a:lstStyle/>
        <a:p>
          <a:endParaRPr lang="en-US"/>
        </a:p>
      </dgm:t>
    </dgm:pt>
    <dgm:pt modelId="{E4AF8EDC-8FA8-43E1-8CE8-97BCC0063E5E}">
      <dgm:prSet/>
      <dgm:spPr/>
      <dgm:t>
        <a:bodyPr/>
        <a:lstStyle/>
        <a:p>
          <a:r>
            <a:rPr lang="en-US" b="0" i="0" baseline="0"/>
            <a:t>The models showed similar performance in terms of </a:t>
          </a:r>
          <a:r>
            <a:rPr lang="en-US" b="1" i="0" baseline="0"/>
            <a:t>accuracy</a:t>
          </a:r>
          <a:r>
            <a:rPr lang="en-US" b="0" i="0" baseline="0"/>
            <a:t>, </a:t>
          </a:r>
          <a:r>
            <a:rPr lang="en-US" b="1" i="0" baseline="0"/>
            <a:t>precision</a:t>
          </a:r>
          <a:r>
            <a:rPr lang="en-US" b="0" i="0" baseline="0"/>
            <a:t>, </a:t>
          </a:r>
          <a:r>
            <a:rPr lang="en-US" b="1" i="0" baseline="0"/>
            <a:t>recall</a:t>
          </a:r>
          <a:r>
            <a:rPr lang="en-US" b="0" i="0" baseline="0"/>
            <a:t>, and </a:t>
          </a:r>
          <a:r>
            <a:rPr lang="en-US" b="1" i="0" baseline="0"/>
            <a:t>F1-score</a:t>
          </a:r>
          <a:r>
            <a:rPr lang="en-US" b="0" i="0" baseline="0"/>
            <a:t>.</a:t>
          </a:r>
          <a:endParaRPr lang="en-US"/>
        </a:p>
      </dgm:t>
    </dgm:pt>
    <dgm:pt modelId="{EB6A42DA-BC7F-4402-9A57-E0D89DFD8C16}" type="parTrans" cxnId="{16118B98-ED99-4881-960A-AE13C213D8B7}">
      <dgm:prSet/>
      <dgm:spPr/>
      <dgm:t>
        <a:bodyPr/>
        <a:lstStyle/>
        <a:p>
          <a:endParaRPr lang="en-US"/>
        </a:p>
      </dgm:t>
    </dgm:pt>
    <dgm:pt modelId="{F6F51DC2-6786-4A92-A268-610761E53934}" type="sibTrans" cxnId="{16118B98-ED99-4881-960A-AE13C213D8B7}">
      <dgm:prSet/>
      <dgm:spPr/>
      <dgm:t>
        <a:bodyPr/>
        <a:lstStyle/>
        <a:p>
          <a:endParaRPr lang="en-US"/>
        </a:p>
      </dgm:t>
    </dgm:pt>
    <dgm:pt modelId="{A2523C9B-C8C1-4932-9BA7-DDE3764849F0}">
      <dgm:prSet/>
      <dgm:spPr/>
      <dgm:t>
        <a:bodyPr/>
        <a:lstStyle/>
        <a:p>
          <a:r>
            <a:rPr lang="en-US" b="0" i="0" baseline="0"/>
            <a:t>Despite the close performance, </a:t>
          </a:r>
          <a:r>
            <a:rPr lang="en-US" b="1" i="0" baseline="0"/>
            <a:t>Random Forest</a:t>
          </a:r>
          <a:r>
            <a:rPr lang="en-US" b="0" i="0" baseline="0"/>
            <a:t> was preferred due to its ability to capture complex relationships and handle non-linear data.</a:t>
          </a:r>
          <a:endParaRPr lang="en-US"/>
        </a:p>
      </dgm:t>
    </dgm:pt>
    <dgm:pt modelId="{F817F42B-3BA4-4EA2-9289-026A8E6EC95E}" type="parTrans" cxnId="{F3CB8441-9087-4A33-A7CF-A6D8C4D634C8}">
      <dgm:prSet/>
      <dgm:spPr/>
      <dgm:t>
        <a:bodyPr/>
        <a:lstStyle/>
        <a:p>
          <a:endParaRPr lang="en-US"/>
        </a:p>
      </dgm:t>
    </dgm:pt>
    <dgm:pt modelId="{A50209F1-1598-4BA4-98D3-FC5DE9091243}" type="sibTrans" cxnId="{F3CB8441-9087-4A33-A7CF-A6D8C4D634C8}">
      <dgm:prSet/>
      <dgm:spPr/>
      <dgm:t>
        <a:bodyPr/>
        <a:lstStyle/>
        <a:p>
          <a:endParaRPr lang="en-US"/>
        </a:p>
      </dgm:t>
    </dgm:pt>
    <dgm:pt modelId="{FE8CD2C2-8ED4-4F19-ABEB-ECAB3DCCDAA3}">
      <dgm:prSet/>
      <dgm:spPr/>
      <dgm:t>
        <a:bodyPr/>
        <a:lstStyle/>
        <a:p>
          <a:r>
            <a:rPr lang="en-US" b="0" i="0" baseline="0"/>
            <a:t>Key features influencing landing success included </a:t>
          </a:r>
          <a:r>
            <a:rPr lang="en-US" b="1" i="0" baseline="0"/>
            <a:t>flight number</a:t>
          </a:r>
          <a:r>
            <a:rPr lang="en-US" b="0" i="0" baseline="0"/>
            <a:t> and </a:t>
          </a:r>
          <a:r>
            <a:rPr lang="en-US" b="1" i="0" baseline="0"/>
            <a:t>payload mass</a:t>
          </a:r>
          <a:r>
            <a:rPr lang="en-US" b="0" i="0" baseline="0"/>
            <a:t>, with successful landings more likely as the flight number increases. </a:t>
          </a:r>
          <a:endParaRPr lang="en-US"/>
        </a:p>
      </dgm:t>
    </dgm:pt>
    <dgm:pt modelId="{6DADBCDD-8E16-4245-88C8-E33F34EB98BA}" type="parTrans" cxnId="{9228A885-F146-4959-B4B0-146A1DA904A9}">
      <dgm:prSet/>
      <dgm:spPr/>
      <dgm:t>
        <a:bodyPr/>
        <a:lstStyle/>
        <a:p>
          <a:endParaRPr lang="en-US"/>
        </a:p>
      </dgm:t>
    </dgm:pt>
    <dgm:pt modelId="{DFAA41D7-6882-483B-A614-B164EE22DDF7}" type="sibTrans" cxnId="{9228A885-F146-4959-B4B0-146A1DA904A9}">
      <dgm:prSet/>
      <dgm:spPr/>
      <dgm:t>
        <a:bodyPr/>
        <a:lstStyle/>
        <a:p>
          <a:endParaRPr lang="en-US"/>
        </a:p>
      </dgm:t>
    </dgm:pt>
    <dgm:pt modelId="{86F39B0A-B0D2-43A8-885C-8BC6F80D58C4}" type="pres">
      <dgm:prSet presAssocID="{C3C7D48D-588C-4CDC-83C7-95396AFE31B6}" presName="root" presStyleCnt="0">
        <dgm:presLayoutVars>
          <dgm:dir/>
          <dgm:resizeHandles val="exact"/>
        </dgm:presLayoutVars>
      </dgm:prSet>
      <dgm:spPr/>
    </dgm:pt>
    <dgm:pt modelId="{66657D83-4EEA-4994-9239-6CC3D4E8F020}" type="pres">
      <dgm:prSet presAssocID="{C3C7D48D-588C-4CDC-83C7-95396AFE31B6}" presName="container" presStyleCnt="0">
        <dgm:presLayoutVars>
          <dgm:dir/>
          <dgm:resizeHandles val="exact"/>
        </dgm:presLayoutVars>
      </dgm:prSet>
      <dgm:spPr/>
    </dgm:pt>
    <dgm:pt modelId="{BE7F7A97-8D2B-4405-9AAF-F517E6E5C93B}" type="pres">
      <dgm:prSet presAssocID="{3233CB65-1A12-4E65-91A5-93227AD9341B}" presName="compNode" presStyleCnt="0"/>
      <dgm:spPr/>
    </dgm:pt>
    <dgm:pt modelId="{E13CEA85-5816-4352-9778-D08FD8ACDE04}" type="pres">
      <dgm:prSet presAssocID="{3233CB65-1A12-4E65-91A5-93227AD9341B}" presName="iconBgRect" presStyleLbl="bgShp" presStyleIdx="0" presStyleCnt="4"/>
      <dgm:spPr/>
    </dgm:pt>
    <dgm:pt modelId="{67625BD2-DA27-43DA-B242-882A6B622165}" type="pres">
      <dgm:prSet presAssocID="{3233CB65-1A12-4E65-91A5-93227AD934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row Circle"/>
        </a:ext>
      </dgm:extLst>
    </dgm:pt>
    <dgm:pt modelId="{E6645C31-774B-44ED-99BD-53A2948FC785}" type="pres">
      <dgm:prSet presAssocID="{3233CB65-1A12-4E65-91A5-93227AD9341B}" presName="spaceRect" presStyleCnt="0"/>
      <dgm:spPr/>
    </dgm:pt>
    <dgm:pt modelId="{11CA0D90-39B9-4C44-831D-3F16F7A2055F}" type="pres">
      <dgm:prSet presAssocID="{3233CB65-1A12-4E65-91A5-93227AD9341B}" presName="textRect" presStyleLbl="revTx" presStyleIdx="0" presStyleCnt="4">
        <dgm:presLayoutVars>
          <dgm:chMax val="1"/>
          <dgm:chPref val="1"/>
        </dgm:presLayoutVars>
      </dgm:prSet>
      <dgm:spPr/>
    </dgm:pt>
    <dgm:pt modelId="{33498839-2BD9-4026-BE81-20D8489D40AC}" type="pres">
      <dgm:prSet presAssocID="{F6193EA6-9C52-438F-8CFC-91D762081A03}" presName="sibTrans" presStyleLbl="sibTrans2D1" presStyleIdx="0" presStyleCnt="0"/>
      <dgm:spPr/>
    </dgm:pt>
    <dgm:pt modelId="{A09792C9-E513-41FC-A590-C63118ADAFE4}" type="pres">
      <dgm:prSet presAssocID="{E4AF8EDC-8FA8-43E1-8CE8-97BCC0063E5E}" presName="compNode" presStyleCnt="0"/>
      <dgm:spPr/>
    </dgm:pt>
    <dgm:pt modelId="{70589CD3-49D0-4569-A7FD-866DE0471089}" type="pres">
      <dgm:prSet presAssocID="{E4AF8EDC-8FA8-43E1-8CE8-97BCC0063E5E}" presName="iconBgRect" presStyleLbl="bgShp" presStyleIdx="1" presStyleCnt="4"/>
      <dgm:spPr/>
    </dgm:pt>
    <dgm:pt modelId="{4E97C4E4-6ABB-4886-BC7D-6B8435AFE2E9}" type="pres">
      <dgm:prSet presAssocID="{E4AF8EDC-8FA8-43E1-8CE8-97BCC0063E5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57885E49-F2F0-45F5-A74A-F098825EDA50}" type="pres">
      <dgm:prSet presAssocID="{E4AF8EDC-8FA8-43E1-8CE8-97BCC0063E5E}" presName="spaceRect" presStyleCnt="0"/>
      <dgm:spPr/>
    </dgm:pt>
    <dgm:pt modelId="{587229F7-92C2-404B-A72C-A82C935AB118}" type="pres">
      <dgm:prSet presAssocID="{E4AF8EDC-8FA8-43E1-8CE8-97BCC0063E5E}" presName="textRect" presStyleLbl="revTx" presStyleIdx="1" presStyleCnt="4">
        <dgm:presLayoutVars>
          <dgm:chMax val="1"/>
          <dgm:chPref val="1"/>
        </dgm:presLayoutVars>
      </dgm:prSet>
      <dgm:spPr/>
    </dgm:pt>
    <dgm:pt modelId="{DB08211E-E500-4C50-8827-415D0D663AC8}" type="pres">
      <dgm:prSet presAssocID="{F6F51DC2-6786-4A92-A268-610761E53934}" presName="sibTrans" presStyleLbl="sibTrans2D1" presStyleIdx="0" presStyleCnt="0"/>
      <dgm:spPr/>
    </dgm:pt>
    <dgm:pt modelId="{709A1541-C150-4403-8D7A-C57815C4EEF3}" type="pres">
      <dgm:prSet presAssocID="{A2523C9B-C8C1-4932-9BA7-DDE3764849F0}" presName="compNode" presStyleCnt="0"/>
      <dgm:spPr/>
    </dgm:pt>
    <dgm:pt modelId="{35356B6A-2C5C-45F8-804A-58B4E410AA8F}" type="pres">
      <dgm:prSet presAssocID="{A2523C9B-C8C1-4932-9BA7-DDE3764849F0}" presName="iconBgRect" presStyleLbl="bgShp" presStyleIdx="2" presStyleCnt="4"/>
      <dgm:spPr/>
    </dgm:pt>
    <dgm:pt modelId="{1F8B37C7-76DE-4444-A2BA-2626C510A3CA}" type="pres">
      <dgm:prSet presAssocID="{A2523C9B-C8C1-4932-9BA7-DDE3764849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est scene"/>
        </a:ext>
      </dgm:extLst>
    </dgm:pt>
    <dgm:pt modelId="{8BC81F67-9DCF-4374-9EF0-068306011D8B}" type="pres">
      <dgm:prSet presAssocID="{A2523C9B-C8C1-4932-9BA7-DDE3764849F0}" presName="spaceRect" presStyleCnt="0"/>
      <dgm:spPr/>
    </dgm:pt>
    <dgm:pt modelId="{8A908662-317C-4A85-A5E0-68B3CC67B522}" type="pres">
      <dgm:prSet presAssocID="{A2523C9B-C8C1-4932-9BA7-DDE3764849F0}" presName="textRect" presStyleLbl="revTx" presStyleIdx="2" presStyleCnt="4">
        <dgm:presLayoutVars>
          <dgm:chMax val="1"/>
          <dgm:chPref val="1"/>
        </dgm:presLayoutVars>
      </dgm:prSet>
      <dgm:spPr/>
    </dgm:pt>
    <dgm:pt modelId="{21E924A1-C7B7-49F5-BA10-8F10BE6A979B}" type="pres">
      <dgm:prSet presAssocID="{A50209F1-1598-4BA4-98D3-FC5DE9091243}" presName="sibTrans" presStyleLbl="sibTrans2D1" presStyleIdx="0" presStyleCnt="0"/>
      <dgm:spPr/>
    </dgm:pt>
    <dgm:pt modelId="{ECD8BAFE-2276-4ECC-9DB7-AC9A441C79F9}" type="pres">
      <dgm:prSet presAssocID="{FE8CD2C2-8ED4-4F19-ABEB-ECAB3DCCDAA3}" presName="compNode" presStyleCnt="0"/>
      <dgm:spPr/>
    </dgm:pt>
    <dgm:pt modelId="{EADA6BE7-442B-4393-8417-ADABB9D285D3}" type="pres">
      <dgm:prSet presAssocID="{FE8CD2C2-8ED4-4F19-ABEB-ECAB3DCCDAA3}" presName="iconBgRect" presStyleLbl="bgShp" presStyleIdx="3" presStyleCnt="4"/>
      <dgm:spPr/>
    </dgm:pt>
    <dgm:pt modelId="{7730615A-DE0C-4BB6-ACFF-AECA362B7631}" type="pres">
      <dgm:prSet presAssocID="{FE8CD2C2-8ED4-4F19-ABEB-ECAB3DCCDA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stronaut"/>
        </a:ext>
      </dgm:extLst>
    </dgm:pt>
    <dgm:pt modelId="{F06AE188-FFB2-4842-9499-5B0459C6BF4F}" type="pres">
      <dgm:prSet presAssocID="{FE8CD2C2-8ED4-4F19-ABEB-ECAB3DCCDAA3}" presName="spaceRect" presStyleCnt="0"/>
      <dgm:spPr/>
    </dgm:pt>
    <dgm:pt modelId="{85FC9110-03E5-4055-B5C1-38EC67EAD05C}" type="pres">
      <dgm:prSet presAssocID="{FE8CD2C2-8ED4-4F19-ABEB-ECAB3DCCDAA3}" presName="textRect" presStyleLbl="revTx" presStyleIdx="3" presStyleCnt="4">
        <dgm:presLayoutVars>
          <dgm:chMax val="1"/>
          <dgm:chPref val="1"/>
        </dgm:presLayoutVars>
      </dgm:prSet>
      <dgm:spPr/>
    </dgm:pt>
  </dgm:ptLst>
  <dgm:cxnLst>
    <dgm:cxn modelId="{13A90105-0822-472F-99ED-420CE848A796}" type="presOf" srcId="{A2523C9B-C8C1-4932-9BA7-DDE3764849F0}" destId="{8A908662-317C-4A85-A5E0-68B3CC67B522}" srcOrd="0" destOrd="0" presId="urn:microsoft.com/office/officeart/2018/2/layout/IconCircleList"/>
    <dgm:cxn modelId="{1F18A03A-0967-44D6-A092-B11F5488450B}" type="presOf" srcId="{A50209F1-1598-4BA4-98D3-FC5DE9091243}" destId="{21E924A1-C7B7-49F5-BA10-8F10BE6A979B}" srcOrd="0" destOrd="0" presId="urn:microsoft.com/office/officeart/2018/2/layout/IconCircleList"/>
    <dgm:cxn modelId="{41662D3D-4240-428B-8CDA-6D93C9FA493E}" type="presOf" srcId="{F6F51DC2-6786-4A92-A268-610761E53934}" destId="{DB08211E-E500-4C50-8827-415D0D663AC8}" srcOrd="0" destOrd="0" presId="urn:microsoft.com/office/officeart/2018/2/layout/IconCircleList"/>
    <dgm:cxn modelId="{CCDF585B-21D0-4723-98A5-0B2381B27F61}" type="presOf" srcId="{E4AF8EDC-8FA8-43E1-8CE8-97BCC0063E5E}" destId="{587229F7-92C2-404B-A72C-A82C935AB118}" srcOrd="0" destOrd="0" presId="urn:microsoft.com/office/officeart/2018/2/layout/IconCircleList"/>
    <dgm:cxn modelId="{6865D65F-763F-4A29-9133-7E286BFEFB5B}" type="presOf" srcId="{3233CB65-1A12-4E65-91A5-93227AD9341B}" destId="{11CA0D90-39B9-4C44-831D-3F16F7A2055F}" srcOrd="0" destOrd="0" presId="urn:microsoft.com/office/officeart/2018/2/layout/IconCircleList"/>
    <dgm:cxn modelId="{F3CB8441-9087-4A33-A7CF-A6D8C4D634C8}" srcId="{C3C7D48D-588C-4CDC-83C7-95396AFE31B6}" destId="{A2523C9B-C8C1-4932-9BA7-DDE3764849F0}" srcOrd="2" destOrd="0" parTransId="{F817F42B-3BA4-4EA2-9289-026A8E6EC95E}" sibTransId="{A50209F1-1598-4BA4-98D3-FC5DE9091243}"/>
    <dgm:cxn modelId="{9228A885-F146-4959-B4B0-146A1DA904A9}" srcId="{C3C7D48D-588C-4CDC-83C7-95396AFE31B6}" destId="{FE8CD2C2-8ED4-4F19-ABEB-ECAB3DCCDAA3}" srcOrd="3" destOrd="0" parTransId="{6DADBCDD-8E16-4245-88C8-E33F34EB98BA}" sibTransId="{DFAA41D7-6882-483B-A614-B164EE22DDF7}"/>
    <dgm:cxn modelId="{8B858E93-7969-472E-9636-45D47A1BB30C}" type="presOf" srcId="{FE8CD2C2-8ED4-4F19-ABEB-ECAB3DCCDAA3}" destId="{85FC9110-03E5-4055-B5C1-38EC67EAD05C}" srcOrd="0" destOrd="0" presId="urn:microsoft.com/office/officeart/2018/2/layout/IconCircleList"/>
    <dgm:cxn modelId="{16118B98-ED99-4881-960A-AE13C213D8B7}" srcId="{C3C7D48D-588C-4CDC-83C7-95396AFE31B6}" destId="{E4AF8EDC-8FA8-43E1-8CE8-97BCC0063E5E}" srcOrd="1" destOrd="0" parTransId="{EB6A42DA-BC7F-4402-9A57-E0D89DFD8C16}" sibTransId="{F6F51DC2-6786-4A92-A268-610761E53934}"/>
    <dgm:cxn modelId="{2FB6D0AA-2A5B-473F-B716-CB5A638D7AAE}" type="presOf" srcId="{F6193EA6-9C52-438F-8CFC-91D762081A03}" destId="{33498839-2BD9-4026-BE81-20D8489D40AC}" srcOrd="0" destOrd="0" presId="urn:microsoft.com/office/officeart/2018/2/layout/IconCircleList"/>
    <dgm:cxn modelId="{1E43C9B4-BE06-45B5-937A-C746B13BEA63}" type="presOf" srcId="{C3C7D48D-588C-4CDC-83C7-95396AFE31B6}" destId="{86F39B0A-B0D2-43A8-885C-8BC6F80D58C4}" srcOrd="0" destOrd="0" presId="urn:microsoft.com/office/officeart/2018/2/layout/IconCircleList"/>
    <dgm:cxn modelId="{599AECD0-DE69-452B-A0F2-27D71B8A6F02}" srcId="{C3C7D48D-588C-4CDC-83C7-95396AFE31B6}" destId="{3233CB65-1A12-4E65-91A5-93227AD9341B}" srcOrd="0" destOrd="0" parTransId="{21DD1A83-D998-4AF7-BD4C-990C351D774E}" sibTransId="{F6193EA6-9C52-438F-8CFC-91D762081A03}"/>
    <dgm:cxn modelId="{1A6DD750-BD51-4571-B207-7635CF6B564C}" type="presParOf" srcId="{86F39B0A-B0D2-43A8-885C-8BC6F80D58C4}" destId="{66657D83-4EEA-4994-9239-6CC3D4E8F020}" srcOrd="0" destOrd="0" presId="urn:microsoft.com/office/officeart/2018/2/layout/IconCircleList"/>
    <dgm:cxn modelId="{B8EC5E4F-94F4-4978-8ED4-09C8829C991A}" type="presParOf" srcId="{66657D83-4EEA-4994-9239-6CC3D4E8F020}" destId="{BE7F7A97-8D2B-4405-9AAF-F517E6E5C93B}" srcOrd="0" destOrd="0" presId="urn:microsoft.com/office/officeart/2018/2/layout/IconCircleList"/>
    <dgm:cxn modelId="{671B1740-B748-433D-9F7F-D93459497739}" type="presParOf" srcId="{BE7F7A97-8D2B-4405-9AAF-F517E6E5C93B}" destId="{E13CEA85-5816-4352-9778-D08FD8ACDE04}" srcOrd="0" destOrd="0" presId="urn:microsoft.com/office/officeart/2018/2/layout/IconCircleList"/>
    <dgm:cxn modelId="{068E3C83-1874-494A-8737-5E3A02AE62A5}" type="presParOf" srcId="{BE7F7A97-8D2B-4405-9AAF-F517E6E5C93B}" destId="{67625BD2-DA27-43DA-B242-882A6B622165}" srcOrd="1" destOrd="0" presId="urn:microsoft.com/office/officeart/2018/2/layout/IconCircleList"/>
    <dgm:cxn modelId="{A1F798EE-130E-4122-8CEF-0C372322B527}" type="presParOf" srcId="{BE7F7A97-8D2B-4405-9AAF-F517E6E5C93B}" destId="{E6645C31-774B-44ED-99BD-53A2948FC785}" srcOrd="2" destOrd="0" presId="urn:microsoft.com/office/officeart/2018/2/layout/IconCircleList"/>
    <dgm:cxn modelId="{116FD3CF-19FA-4008-A911-AC4161D594B9}" type="presParOf" srcId="{BE7F7A97-8D2B-4405-9AAF-F517E6E5C93B}" destId="{11CA0D90-39B9-4C44-831D-3F16F7A2055F}" srcOrd="3" destOrd="0" presId="urn:microsoft.com/office/officeart/2018/2/layout/IconCircleList"/>
    <dgm:cxn modelId="{B3827EFB-9AC9-48BC-8992-849C0B835C9D}" type="presParOf" srcId="{66657D83-4EEA-4994-9239-6CC3D4E8F020}" destId="{33498839-2BD9-4026-BE81-20D8489D40AC}" srcOrd="1" destOrd="0" presId="urn:microsoft.com/office/officeart/2018/2/layout/IconCircleList"/>
    <dgm:cxn modelId="{79F26EC6-9C7C-4B37-926B-58515D2C313A}" type="presParOf" srcId="{66657D83-4EEA-4994-9239-6CC3D4E8F020}" destId="{A09792C9-E513-41FC-A590-C63118ADAFE4}" srcOrd="2" destOrd="0" presId="urn:microsoft.com/office/officeart/2018/2/layout/IconCircleList"/>
    <dgm:cxn modelId="{B39859F9-E4D8-49F5-A395-19CF6FF5E6B4}" type="presParOf" srcId="{A09792C9-E513-41FC-A590-C63118ADAFE4}" destId="{70589CD3-49D0-4569-A7FD-866DE0471089}" srcOrd="0" destOrd="0" presId="urn:microsoft.com/office/officeart/2018/2/layout/IconCircleList"/>
    <dgm:cxn modelId="{A09B9942-F364-4368-A7DB-93CCAC7520F5}" type="presParOf" srcId="{A09792C9-E513-41FC-A590-C63118ADAFE4}" destId="{4E97C4E4-6ABB-4886-BC7D-6B8435AFE2E9}" srcOrd="1" destOrd="0" presId="urn:microsoft.com/office/officeart/2018/2/layout/IconCircleList"/>
    <dgm:cxn modelId="{3CF29C5A-1BF3-4EF8-9641-17FD6B038A47}" type="presParOf" srcId="{A09792C9-E513-41FC-A590-C63118ADAFE4}" destId="{57885E49-F2F0-45F5-A74A-F098825EDA50}" srcOrd="2" destOrd="0" presId="urn:microsoft.com/office/officeart/2018/2/layout/IconCircleList"/>
    <dgm:cxn modelId="{706BCD2D-36C7-452D-8147-E3DED3BD7659}" type="presParOf" srcId="{A09792C9-E513-41FC-A590-C63118ADAFE4}" destId="{587229F7-92C2-404B-A72C-A82C935AB118}" srcOrd="3" destOrd="0" presId="urn:microsoft.com/office/officeart/2018/2/layout/IconCircleList"/>
    <dgm:cxn modelId="{A7C48580-CCD8-4593-A057-0B2FEA477CD0}" type="presParOf" srcId="{66657D83-4EEA-4994-9239-6CC3D4E8F020}" destId="{DB08211E-E500-4C50-8827-415D0D663AC8}" srcOrd="3" destOrd="0" presId="urn:microsoft.com/office/officeart/2018/2/layout/IconCircleList"/>
    <dgm:cxn modelId="{F4E2EDEC-D4C6-4E2C-AA08-B40E8BF937F5}" type="presParOf" srcId="{66657D83-4EEA-4994-9239-6CC3D4E8F020}" destId="{709A1541-C150-4403-8D7A-C57815C4EEF3}" srcOrd="4" destOrd="0" presId="urn:microsoft.com/office/officeart/2018/2/layout/IconCircleList"/>
    <dgm:cxn modelId="{C15073E6-2E4A-4E5B-B308-9018B60090E0}" type="presParOf" srcId="{709A1541-C150-4403-8D7A-C57815C4EEF3}" destId="{35356B6A-2C5C-45F8-804A-58B4E410AA8F}" srcOrd="0" destOrd="0" presId="urn:microsoft.com/office/officeart/2018/2/layout/IconCircleList"/>
    <dgm:cxn modelId="{FF42FF3F-5D66-4B2E-A55F-628BCCF81CA5}" type="presParOf" srcId="{709A1541-C150-4403-8D7A-C57815C4EEF3}" destId="{1F8B37C7-76DE-4444-A2BA-2626C510A3CA}" srcOrd="1" destOrd="0" presId="urn:microsoft.com/office/officeart/2018/2/layout/IconCircleList"/>
    <dgm:cxn modelId="{3EC187B2-DD7D-44BE-B022-3EFB8B304090}" type="presParOf" srcId="{709A1541-C150-4403-8D7A-C57815C4EEF3}" destId="{8BC81F67-9DCF-4374-9EF0-068306011D8B}" srcOrd="2" destOrd="0" presId="urn:microsoft.com/office/officeart/2018/2/layout/IconCircleList"/>
    <dgm:cxn modelId="{BDEA8FA8-9CFE-44E4-977F-75966DFC3AD2}" type="presParOf" srcId="{709A1541-C150-4403-8D7A-C57815C4EEF3}" destId="{8A908662-317C-4A85-A5E0-68B3CC67B522}" srcOrd="3" destOrd="0" presId="urn:microsoft.com/office/officeart/2018/2/layout/IconCircleList"/>
    <dgm:cxn modelId="{4A275E0E-6D18-4F0C-ABB2-7F42DD69A147}" type="presParOf" srcId="{66657D83-4EEA-4994-9239-6CC3D4E8F020}" destId="{21E924A1-C7B7-49F5-BA10-8F10BE6A979B}" srcOrd="5" destOrd="0" presId="urn:microsoft.com/office/officeart/2018/2/layout/IconCircleList"/>
    <dgm:cxn modelId="{F9DB69FB-538A-44B1-9D0B-1037758D7A3F}" type="presParOf" srcId="{66657D83-4EEA-4994-9239-6CC3D4E8F020}" destId="{ECD8BAFE-2276-4ECC-9DB7-AC9A441C79F9}" srcOrd="6" destOrd="0" presId="urn:microsoft.com/office/officeart/2018/2/layout/IconCircleList"/>
    <dgm:cxn modelId="{F815BDEE-8394-4AAE-BC04-A7E86B7192F6}" type="presParOf" srcId="{ECD8BAFE-2276-4ECC-9DB7-AC9A441C79F9}" destId="{EADA6BE7-442B-4393-8417-ADABB9D285D3}" srcOrd="0" destOrd="0" presId="urn:microsoft.com/office/officeart/2018/2/layout/IconCircleList"/>
    <dgm:cxn modelId="{0A23493A-D174-42B0-83FB-FF4DD0E756E0}" type="presParOf" srcId="{ECD8BAFE-2276-4ECC-9DB7-AC9A441C79F9}" destId="{7730615A-DE0C-4BB6-ACFF-AECA362B7631}" srcOrd="1" destOrd="0" presId="urn:microsoft.com/office/officeart/2018/2/layout/IconCircleList"/>
    <dgm:cxn modelId="{606283FA-7F59-47B9-A208-D16E0FE23AC9}" type="presParOf" srcId="{ECD8BAFE-2276-4ECC-9DB7-AC9A441C79F9}" destId="{F06AE188-FFB2-4842-9499-5B0459C6BF4F}" srcOrd="2" destOrd="0" presId="urn:microsoft.com/office/officeart/2018/2/layout/IconCircleList"/>
    <dgm:cxn modelId="{2B1EA60B-3732-4ED2-8E5E-BFE29D89DC10}" type="presParOf" srcId="{ECD8BAFE-2276-4ECC-9DB7-AC9A441C79F9}" destId="{85FC9110-03E5-4055-B5C1-38EC67EAD05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6E3372F-A36D-494B-A1A6-C38176D3289A}" type="doc">
      <dgm:prSet loTypeId="urn:microsoft.com/office/officeart/2005/8/layout/arrow5" loCatId="relationship" qsTypeId="urn:microsoft.com/office/officeart/2005/8/quickstyle/simple5" qsCatId="simple" csTypeId="urn:microsoft.com/office/officeart/2005/8/colors/colorful1" csCatId="colorful" phldr="1"/>
      <dgm:spPr/>
      <dgm:t>
        <a:bodyPr/>
        <a:lstStyle/>
        <a:p>
          <a:endParaRPr lang="en-US"/>
        </a:p>
      </dgm:t>
    </dgm:pt>
    <dgm:pt modelId="{C1A0B8C0-6E68-4E8F-B425-07F289A18AB2}">
      <dgm:prSet custT="1"/>
      <dgm:spPr/>
      <dgm:t>
        <a:bodyPr/>
        <a:lstStyle/>
        <a:p>
          <a:r>
            <a:rPr lang="en-US" sz="2000" dirty="0"/>
            <a:t>%</a:t>
          </a:r>
          <a:r>
            <a:rPr lang="en-US" sz="2000" dirty="0" err="1"/>
            <a:t>sql</a:t>
          </a:r>
          <a:r>
            <a:rPr lang="en-US" sz="2000" dirty="0"/>
            <a:t> select AVG("PAYLOAD_MASS__KG_") AS "Avgmass_F9 v1.1" from SPACEXTBL WHERE "</a:t>
          </a:r>
          <a:r>
            <a:rPr lang="en-US" sz="2000" dirty="0" err="1"/>
            <a:t>Booster_Version</a:t>
          </a:r>
          <a:r>
            <a:rPr lang="en-US" sz="2000" dirty="0"/>
            <a:t>" like 'F9 v1.1%'; </a:t>
          </a:r>
        </a:p>
      </dgm:t>
    </dgm:pt>
    <dgm:pt modelId="{2960F7A8-03FA-49A0-917C-98CDAA00B0DB}" type="parTrans" cxnId="{45B582C2-D8D9-40E4-B894-6A31C442EED7}">
      <dgm:prSet/>
      <dgm:spPr/>
      <dgm:t>
        <a:bodyPr/>
        <a:lstStyle/>
        <a:p>
          <a:endParaRPr lang="en-US"/>
        </a:p>
      </dgm:t>
    </dgm:pt>
    <dgm:pt modelId="{321D5B62-EAD1-4E53-B44F-D3911E9213A9}" type="sibTrans" cxnId="{45B582C2-D8D9-40E4-B894-6A31C442EED7}">
      <dgm:prSet/>
      <dgm:spPr/>
      <dgm:t>
        <a:bodyPr/>
        <a:lstStyle/>
        <a:p>
          <a:endParaRPr lang="en-US"/>
        </a:p>
      </dgm:t>
    </dgm:pt>
    <dgm:pt modelId="{61CAD5B3-B8CA-4135-9779-49097881D764}">
      <dgm:prSet custT="1"/>
      <dgm:spPr/>
      <dgm:t>
        <a:bodyPr/>
        <a:lstStyle/>
        <a:p>
          <a:r>
            <a:rPr lang="en-US" sz="1800" dirty="0"/>
            <a:t>This query computes the average payload mass for all Falcon 9 v1.1 launches, providing insight into the typical payload capacity carried by the F9 v1.1 booster. The result shows the average mass of payloads in kilograms for these specific missions.</a:t>
          </a:r>
        </a:p>
      </dgm:t>
    </dgm:pt>
    <dgm:pt modelId="{4775D1E5-D7BD-4DBD-8978-50A8DDF34C09}" type="parTrans" cxnId="{2B1F9A8A-D097-48DD-8E55-25DFC47B6983}">
      <dgm:prSet/>
      <dgm:spPr/>
      <dgm:t>
        <a:bodyPr/>
        <a:lstStyle/>
        <a:p>
          <a:endParaRPr lang="en-US"/>
        </a:p>
      </dgm:t>
    </dgm:pt>
    <dgm:pt modelId="{AAB12A4C-AB57-4E68-AFF9-05D79D8E1F85}" type="sibTrans" cxnId="{2B1F9A8A-D097-48DD-8E55-25DFC47B6983}">
      <dgm:prSet/>
      <dgm:spPr/>
      <dgm:t>
        <a:bodyPr/>
        <a:lstStyle/>
        <a:p>
          <a:endParaRPr lang="en-US"/>
        </a:p>
      </dgm:t>
    </dgm:pt>
    <dgm:pt modelId="{8AAA101E-4FC6-43DD-8EB6-7F02F44B72FF}" type="pres">
      <dgm:prSet presAssocID="{D6E3372F-A36D-494B-A1A6-C38176D3289A}" presName="diagram" presStyleCnt="0">
        <dgm:presLayoutVars>
          <dgm:dir/>
          <dgm:resizeHandles val="exact"/>
        </dgm:presLayoutVars>
      </dgm:prSet>
      <dgm:spPr/>
    </dgm:pt>
    <dgm:pt modelId="{6701570D-CA07-4244-89B8-DFAEFB61111D}" type="pres">
      <dgm:prSet presAssocID="{C1A0B8C0-6E68-4E8F-B425-07F289A18AB2}" presName="arrow" presStyleLbl="node1" presStyleIdx="0" presStyleCnt="2" custScaleY="100054">
        <dgm:presLayoutVars>
          <dgm:bulletEnabled val="1"/>
        </dgm:presLayoutVars>
      </dgm:prSet>
      <dgm:spPr/>
    </dgm:pt>
    <dgm:pt modelId="{C7FBF0BB-3FCF-4571-A57F-335F0CCDD45D}" type="pres">
      <dgm:prSet presAssocID="{61CAD5B3-B8CA-4135-9779-49097881D764}" presName="arrow" presStyleLbl="node1" presStyleIdx="1" presStyleCnt="2" custScaleY="100054">
        <dgm:presLayoutVars>
          <dgm:bulletEnabled val="1"/>
        </dgm:presLayoutVars>
      </dgm:prSet>
      <dgm:spPr/>
    </dgm:pt>
  </dgm:ptLst>
  <dgm:cxnLst>
    <dgm:cxn modelId="{CD9E0728-3DA6-4986-A0B0-67ACB71D4E7F}" type="presOf" srcId="{61CAD5B3-B8CA-4135-9779-49097881D764}" destId="{C7FBF0BB-3FCF-4571-A57F-335F0CCDD45D}" srcOrd="0" destOrd="0" presId="urn:microsoft.com/office/officeart/2005/8/layout/arrow5"/>
    <dgm:cxn modelId="{8225E785-A2DE-443B-904C-76D60203618F}" type="presOf" srcId="{D6E3372F-A36D-494B-A1A6-C38176D3289A}" destId="{8AAA101E-4FC6-43DD-8EB6-7F02F44B72FF}" srcOrd="0" destOrd="0" presId="urn:microsoft.com/office/officeart/2005/8/layout/arrow5"/>
    <dgm:cxn modelId="{2B1F9A8A-D097-48DD-8E55-25DFC47B6983}" srcId="{D6E3372F-A36D-494B-A1A6-C38176D3289A}" destId="{61CAD5B3-B8CA-4135-9779-49097881D764}" srcOrd="1" destOrd="0" parTransId="{4775D1E5-D7BD-4DBD-8978-50A8DDF34C09}" sibTransId="{AAB12A4C-AB57-4E68-AFF9-05D79D8E1F85}"/>
    <dgm:cxn modelId="{59D218AC-CB9D-46E3-B023-72E72757FF71}" type="presOf" srcId="{C1A0B8C0-6E68-4E8F-B425-07F289A18AB2}" destId="{6701570D-CA07-4244-89B8-DFAEFB61111D}" srcOrd="0" destOrd="0" presId="urn:microsoft.com/office/officeart/2005/8/layout/arrow5"/>
    <dgm:cxn modelId="{45B582C2-D8D9-40E4-B894-6A31C442EED7}" srcId="{D6E3372F-A36D-494B-A1A6-C38176D3289A}" destId="{C1A0B8C0-6E68-4E8F-B425-07F289A18AB2}" srcOrd="0" destOrd="0" parTransId="{2960F7A8-03FA-49A0-917C-98CDAA00B0DB}" sibTransId="{321D5B62-EAD1-4E53-B44F-D3911E9213A9}"/>
    <dgm:cxn modelId="{F7A79933-0341-43D2-9007-6A6507A7F95E}" type="presParOf" srcId="{8AAA101E-4FC6-43DD-8EB6-7F02F44B72FF}" destId="{6701570D-CA07-4244-89B8-DFAEFB61111D}" srcOrd="0" destOrd="0" presId="urn:microsoft.com/office/officeart/2005/8/layout/arrow5"/>
    <dgm:cxn modelId="{A7E27D7B-4712-40F6-91A3-6E8216E434F2}" type="presParOf" srcId="{8AAA101E-4FC6-43DD-8EB6-7F02F44B72FF}" destId="{C7FBF0BB-3FCF-4571-A57F-335F0CCDD45D}"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9786755-7C79-40CE-942D-3826E5566B2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52C447C-604D-4125-A890-AACCDDA46013}">
      <dgm:prSet custT="1"/>
      <dgm:spPr/>
      <dgm:t>
        <a:bodyPr/>
        <a:lstStyle/>
        <a:p>
          <a:pPr>
            <a:lnSpc>
              <a:spcPct val="100000"/>
            </a:lnSpc>
          </a:pPr>
          <a:r>
            <a:rPr lang="en-US" sz="2000" dirty="0"/>
            <a:t>%</a:t>
          </a:r>
          <a:r>
            <a:rPr lang="en-US" sz="2000" dirty="0" err="1"/>
            <a:t>sql</a:t>
          </a:r>
          <a:r>
            <a:rPr lang="en-US" sz="2000" dirty="0"/>
            <a:t> select "</a:t>
          </a:r>
          <a:r>
            <a:rPr lang="en-US" sz="2000" dirty="0" err="1"/>
            <a:t>Booster_Version</a:t>
          </a:r>
          <a:r>
            <a:rPr lang="en-US" sz="2000" dirty="0"/>
            <a:t>" from SPACEXTBL WHERE "PAYLOAD_MASS__KG_" = (SELECT MAX("PAYLOAD_MASS__KG_") FROM SPACEXTBL); </a:t>
          </a:r>
        </a:p>
      </dgm:t>
    </dgm:pt>
    <dgm:pt modelId="{C0D267C2-D19F-478E-BC24-513046FBC280}" type="parTrans" cxnId="{423DC3F0-8192-439A-802B-AEAD33F1ED6E}">
      <dgm:prSet/>
      <dgm:spPr/>
      <dgm:t>
        <a:bodyPr/>
        <a:lstStyle/>
        <a:p>
          <a:endParaRPr lang="en-US"/>
        </a:p>
      </dgm:t>
    </dgm:pt>
    <dgm:pt modelId="{82AC51D5-4156-455C-A98D-8BA1AB367AF2}" type="sibTrans" cxnId="{423DC3F0-8192-439A-802B-AEAD33F1ED6E}">
      <dgm:prSet/>
      <dgm:spPr/>
      <dgm:t>
        <a:bodyPr/>
        <a:lstStyle/>
        <a:p>
          <a:pPr>
            <a:lnSpc>
              <a:spcPct val="100000"/>
            </a:lnSpc>
          </a:pPr>
          <a:endParaRPr lang="en-US"/>
        </a:p>
      </dgm:t>
    </dgm:pt>
    <dgm:pt modelId="{636BE293-7626-4E83-B269-99DCDF5520E1}">
      <dgm:prSet custT="1"/>
      <dgm:spPr/>
      <dgm:t>
        <a:bodyPr/>
        <a:lstStyle/>
        <a:p>
          <a:pPr>
            <a:lnSpc>
              <a:spcPct val="100000"/>
            </a:lnSpc>
          </a:pPr>
          <a:r>
            <a:rPr lang="en-US" sz="2000" dirty="0"/>
            <a:t>This query finds the booster version used for the mission that carried the heaviest payload, by identifying the launch with the maximum payload mass. </a:t>
          </a:r>
        </a:p>
        <a:p>
          <a:pPr>
            <a:lnSpc>
              <a:spcPct val="100000"/>
            </a:lnSpc>
          </a:pPr>
          <a:endParaRPr lang="en-US" sz="2000" dirty="0"/>
        </a:p>
        <a:p>
          <a:pPr>
            <a:lnSpc>
              <a:spcPct val="100000"/>
            </a:lnSpc>
          </a:pPr>
          <a:r>
            <a:rPr lang="en-US" sz="2000" dirty="0"/>
            <a:t>The result shows which booster version was used for the heaviest payload, helping to identify the most powerful Falcon 9 variant in terms of payload capacity.</a:t>
          </a:r>
        </a:p>
      </dgm:t>
    </dgm:pt>
    <dgm:pt modelId="{72FC79B8-79B1-46A2-8CB1-8AA592E3B34C}" type="parTrans" cxnId="{E4F0D429-A10A-4275-B87D-FC23BC772567}">
      <dgm:prSet/>
      <dgm:spPr/>
      <dgm:t>
        <a:bodyPr/>
        <a:lstStyle/>
        <a:p>
          <a:endParaRPr lang="en-US"/>
        </a:p>
      </dgm:t>
    </dgm:pt>
    <dgm:pt modelId="{DC8FE2BE-DB9E-46DF-B0F4-9008869CC6DB}" type="sibTrans" cxnId="{E4F0D429-A10A-4275-B87D-FC23BC772567}">
      <dgm:prSet/>
      <dgm:spPr/>
      <dgm:t>
        <a:bodyPr/>
        <a:lstStyle/>
        <a:p>
          <a:endParaRPr lang="en-US"/>
        </a:p>
      </dgm:t>
    </dgm:pt>
    <dgm:pt modelId="{169B5CF6-5C45-4F68-BEE1-8527870F72E5}" type="pres">
      <dgm:prSet presAssocID="{69786755-7C79-40CE-942D-3826E5566B25}" presName="root" presStyleCnt="0">
        <dgm:presLayoutVars>
          <dgm:dir/>
          <dgm:resizeHandles val="exact"/>
        </dgm:presLayoutVars>
      </dgm:prSet>
      <dgm:spPr/>
    </dgm:pt>
    <dgm:pt modelId="{9A7EC84A-E18F-490A-83AF-0317144F3F32}" type="pres">
      <dgm:prSet presAssocID="{69786755-7C79-40CE-942D-3826E5566B25}" presName="container" presStyleCnt="0">
        <dgm:presLayoutVars>
          <dgm:dir/>
          <dgm:resizeHandles val="exact"/>
        </dgm:presLayoutVars>
      </dgm:prSet>
      <dgm:spPr/>
    </dgm:pt>
    <dgm:pt modelId="{F1133BD9-2AD5-4B3E-BC18-D222D915A026}" type="pres">
      <dgm:prSet presAssocID="{452C447C-604D-4125-A890-AACCDDA46013}" presName="compNode" presStyleCnt="0"/>
      <dgm:spPr/>
    </dgm:pt>
    <dgm:pt modelId="{FE3A521B-7B94-46FB-B0F0-75FE35EBCC20}" type="pres">
      <dgm:prSet presAssocID="{452C447C-604D-4125-A890-AACCDDA46013}" presName="iconBgRect" presStyleLbl="bgShp" presStyleIdx="0" presStyleCnt="2"/>
      <dgm:spPr/>
    </dgm:pt>
    <dgm:pt modelId="{067EA78C-3A46-47EF-A206-61F024EF9B7D}" type="pres">
      <dgm:prSet presAssocID="{452C447C-604D-4125-A890-AACCDDA4601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288F71B0-E7EE-4868-BE8F-D1A70C103D6A}" type="pres">
      <dgm:prSet presAssocID="{452C447C-604D-4125-A890-AACCDDA46013}" presName="spaceRect" presStyleCnt="0"/>
      <dgm:spPr/>
    </dgm:pt>
    <dgm:pt modelId="{1F1AE60A-181B-4567-862D-6D67145D4286}" type="pres">
      <dgm:prSet presAssocID="{452C447C-604D-4125-A890-AACCDDA46013}" presName="textRect" presStyleLbl="revTx" presStyleIdx="0" presStyleCnt="2">
        <dgm:presLayoutVars>
          <dgm:chMax val="1"/>
          <dgm:chPref val="1"/>
        </dgm:presLayoutVars>
      </dgm:prSet>
      <dgm:spPr/>
    </dgm:pt>
    <dgm:pt modelId="{E47A6D38-49EB-412E-AD6E-8BC55FEEFE03}" type="pres">
      <dgm:prSet presAssocID="{82AC51D5-4156-455C-A98D-8BA1AB367AF2}" presName="sibTrans" presStyleLbl="sibTrans2D1" presStyleIdx="0" presStyleCnt="0"/>
      <dgm:spPr/>
    </dgm:pt>
    <dgm:pt modelId="{4392A7D3-E55B-4C60-9877-41BFD32653E1}" type="pres">
      <dgm:prSet presAssocID="{636BE293-7626-4E83-B269-99DCDF5520E1}" presName="compNode" presStyleCnt="0"/>
      <dgm:spPr/>
    </dgm:pt>
    <dgm:pt modelId="{BB7F0AF6-8294-441A-8F24-17A7B1DAA462}" type="pres">
      <dgm:prSet presAssocID="{636BE293-7626-4E83-B269-99DCDF5520E1}" presName="iconBgRect" presStyleLbl="bgShp" presStyleIdx="1" presStyleCnt="2"/>
      <dgm:spPr/>
    </dgm:pt>
    <dgm:pt modelId="{E8A4D3A0-9E7F-4F76-AAFF-A4FE192D05FA}" type="pres">
      <dgm:prSet presAssocID="{636BE293-7626-4E83-B269-99DCDF5520E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cket"/>
        </a:ext>
      </dgm:extLst>
    </dgm:pt>
    <dgm:pt modelId="{53930CBA-B770-4000-9B67-0662069DB3B4}" type="pres">
      <dgm:prSet presAssocID="{636BE293-7626-4E83-B269-99DCDF5520E1}" presName="spaceRect" presStyleCnt="0"/>
      <dgm:spPr/>
    </dgm:pt>
    <dgm:pt modelId="{EDC75A89-9842-4800-9E95-6EE9A5267CE4}" type="pres">
      <dgm:prSet presAssocID="{636BE293-7626-4E83-B269-99DCDF5520E1}" presName="textRect" presStyleLbl="revTx" presStyleIdx="1" presStyleCnt="2">
        <dgm:presLayoutVars>
          <dgm:chMax val="1"/>
          <dgm:chPref val="1"/>
        </dgm:presLayoutVars>
      </dgm:prSet>
      <dgm:spPr/>
    </dgm:pt>
  </dgm:ptLst>
  <dgm:cxnLst>
    <dgm:cxn modelId="{A0A15E02-5A78-4ED3-920B-8B87F24F1BB5}" type="presOf" srcId="{636BE293-7626-4E83-B269-99DCDF5520E1}" destId="{EDC75A89-9842-4800-9E95-6EE9A5267CE4}" srcOrd="0" destOrd="0" presId="urn:microsoft.com/office/officeart/2018/2/layout/IconCircleList"/>
    <dgm:cxn modelId="{62F8E804-D088-49AE-9448-6A829BD1CF4B}" type="presOf" srcId="{69786755-7C79-40CE-942D-3826E5566B25}" destId="{169B5CF6-5C45-4F68-BEE1-8527870F72E5}" srcOrd="0" destOrd="0" presId="urn:microsoft.com/office/officeart/2018/2/layout/IconCircleList"/>
    <dgm:cxn modelId="{E4F0D429-A10A-4275-B87D-FC23BC772567}" srcId="{69786755-7C79-40CE-942D-3826E5566B25}" destId="{636BE293-7626-4E83-B269-99DCDF5520E1}" srcOrd="1" destOrd="0" parTransId="{72FC79B8-79B1-46A2-8CB1-8AA592E3B34C}" sibTransId="{DC8FE2BE-DB9E-46DF-B0F4-9008869CC6DB}"/>
    <dgm:cxn modelId="{E6C30B64-B633-4A20-BEFD-9D81486F9CB3}" type="presOf" srcId="{82AC51D5-4156-455C-A98D-8BA1AB367AF2}" destId="{E47A6D38-49EB-412E-AD6E-8BC55FEEFE03}" srcOrd="0" destOrd="0" presId="urn:microsoft.com/office/officeart/2018/2/layout/IconCircleList"/>
    <dgm:cxn modelId="{18B51D89-F170-4A27-AD3E-B659ED21E510}" type="presOf" srcId="{452C447C-604D-4125-A890-AACCDDA46013}" destId="{1F1AE60A-181B-4567-862D-6D67145D4286}" srcOrd="0" destOrd="0" presId="urn:microsoft.com/office/officeart/2018/2/layout/IconCircleList"/>
    <dgm:cxn modelId="{423DC3F0-8192-439A-802B-AEAD33F1ED6E}" srcId="{69786755-7C79-40CE-942D-3826E5566B25}" destId="{452C447C-604D-4125-A890-AACCDDA46013}" srcOrd="0" destOrd="0" parTransId="{C0D267C2-D19F-478E-BC24-513046FBC280}" sibTransId="{82AC51D5-4156-455C-A98D-8BA1AB367AF2}"/>
    <dgm:cxn modelId="{046B893C-9776-4BD5-950F-B86E12BF2FB7}" type="presParOf" srcId="{169B5CF6-5C45-4F68-BEE1-8527870F72E5}" destId="{9A7EC84A-E18F-490A-83AF-0317144F3F32}" srcOrd="0" destOrd="0" presId="urn:microsoft.com/office/officeart/2018/2/layout/IconCircleList"/>
    <dgm:cxn modelId="{82941ABD-EB20-4040-B7A5-F2FA9A9B7E38}" type="presParOf" srcId="{9A7EC84A-E18F-490A-83AF-0317144F3F32}" destId="{F1133BD9-2AD5-4B3E-BC18-D222D915A026}" srcOrd="0" destOrd="0" presId="urn:microsoft.com/office/officeart/2018/2/layout/IconCircleList"/>
    <dgm:cxn modelId="{96E9300A-1865-4C8F-B050-16E5E57E13CE}" type="presParOf" srcId="{F1133BD9-2AD5-4B3E-BC18-D222D915A026}" destId="{FE3A521B-7B94-46FB-B0F0-75FE35EBCC20}" srcOrd="0" destOrd="0" presId="urn:microsoft.com/office/officeart/2018/2/layout/IconCircleList"/>
    <dgm:cxn modelId="{2107F6A1-5EDD-407E-A326-DD1E8DA490A8}" type="presParOf" srcId="{F1133BD9-2AD5-4B3E-BC18-D222D915A026}" destId="{067EA78C-3A46-47EF-A206-61F024EF9B7D}" srcOrd="1" destOrd="0" presId="urn:microsoft.com/office/officeart/2018/2/layout/IconCircleList"/>
    <dgm:cxn modelId="{D14CE267-D880-4FC0-A633-2DBF784D654A}" type="presParOf" srcId="{F1133BD9-2AD5-4B3E-BC18-D222D915A026}" destId="{288F71B0-E7EE-4868-BE8F-D1A70C103D6A}" srcOrd="2" destOrd="0" presId="urn:microsoft.com/office/officeart/2018/2/layout/IconCircleList"/>
    <dgm:cxn modelId="{32150066-0AA7-4678-ABB4-AF50B00906D9}" type="presParOf" srcId="{F1133BD9-2AD5-4B3E-BC18-D222D915A026}" destId="{1F1AE60A-181B-4567-862D-6D67145D4286}" srcOrd="3" destOrd="0" presId="urn:microsoft.com/office/officeart/2018/2/layout/IconCircleList"/>
    <dgm:cxn modelId="{94D1F750-60DE-401A-8493-06C09CD92338}" type="presParOf" srcId="{9A7EC84A-E18F-490A-83AF-0317144F3F32}" destId="{E47A6D38-49EB-412E-AD6E-8BC55FEEFE03}" srcOrd="1" destOrd="0" presId="urn:microsoft.com/office/officeart/2018/2/layout/IconCircleList"/>
    <dgm:cxn modelId="{C15E6912-3812-4362-9747-8B4542A5CC62}" type="presParOf" srcId="{9A7EC84A-E18F-490A-83AF-0317144F3F32}" destId="{4392A7D3-E55B-4C60-9877-41BFD32653E1}" srcOrd="2" destOrd="0" presId="urn:microsoft.com/office/officeart/2018/2/layout/IconCircleList"/>
    <dgm:cxn modelId="{C05F68CE-8AE4-425E-9BBF-89E3A24E825E}" type="presParOf" srcId="{4392A7D3-E55B-4C60-9877-41BFD32653E1}" destId="{BB7F0AF6-8294-441A-8F24-17A7B1DAA462}" srcOrd="0" destOrd="0" presId="urn:microsoft.com/office/officeart/2018/2/layout/IconCircleList"/>
    <dgm:cxn modelId="{E4ACEF96-3456-4C30-9FA7-99846886C5A3}" type="presParOf" srcId="{4392A7D3-E55B-4C60-9877-41BFD32653E1}" destId="{E8A4D3A0-9E7F-4F76-AAFF-A4FE192D05FA}" srcOrd="1" destOrd="0" presId="urn:microsoft.com/office/officeart/2018/2/layout/IconCircleList"/>
    <dgm:cxn modelId="{18B257D6-40C0-45F5-8957-CE27E36A5918}" type="presParOf" srcId="{4392A7D3-E55B-4C60-9877-41BFD32653E1}" destId="{53930CBA-B770-4000-9B67-0662069DB3B4}" srcOrd="2" destOrd="0" presId="urn:microsoft.com/office/officeart/2018/2/layout/IconCircleList"/>
    <dgm:cxn modelId="{0A5B6541-286B-4E41-BE6C-D0FE3129A136}" type="presParOf" srcId="{4392A7D3-E55B-4C60-9877-41BFD32653E1}" destId="{EDC75A89-9842-4800-9E95-6EE9A5267CE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477AF4B-76B8-49A7-AB29-202B49EE0B49}"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094FBC92-E67E-4601-9A9A-B8F188B4DCEF}">
      <dgm:prSet custT="1"/>
      <dgm:spPr/>
      <dgm:t>
        <a:bodyPr/>
        <a:lstStyle/>
        <a:p>
          <a:r>
            <a:rPr lang="en-US" sz="2200" dirty="0"/>
            <a:t>Some sites have a larger share of successful launches, suggesting they are more frequently used or more reliable.</a:t>
          </a:r>
        </a:p>
      </dgm:t>
    </dgm:pt>
    <dgm:pt modelId="{77266083-C43D-4824-81DC-B431F005CD30}" type="parTrans" cxnId="{8587E735-A96A-431C-88A6-16F42AB22CD3}">
      <dgm:prSet/>
      <dgm:spPr/>
      <dgm:t>
        <a:bodyPr/>
        <a:lstStyle/>
        <a:p>
          <a:endParaRPr lang="en-US"/>
        </a:p>
      </dgm:t>
    </dgm:pt>
    <dgm:pt modelId="{AE1AD8CF-3CD1-47BA-9C05-DCBC32DCBF40}" type="sibTrans" cxnId="{8587E735-A96A-431C-88A6-16F42AB22CD3}">
      <dgm:prSet/>
      <dgm:spPr/>
      <dgm:t>
        <a:bodyPr/>
        <a:lstStyle/>
        <a:p>
          <a:endParaRPr lang="en-US"/>
        </a:p>
      </dgm:t>
    </dgm:pt>
    <dgm:pt modelId="{27324375-41F0-4F64-98F4-506008C8D05E}">
      <dgm:prSet custT="1"/>
      <dgm:spPr/>
      <dgm:t>
        <a:bodyPr/>
        <a:lstStyle/>
        <a:p>
          <a:r>
            <a:rPr lang="en-US" sz="2200" dirty="0"/>
            <a:t>The chart highlights differences in success rates across sites, showing which sites perform better.</a:t>
          </a:r>
        </a:p>
      </dgm:t>
    </dgm:pt>
    <dgm:pt modelId="{E3E580A6-3211-4D69-A165-4C466D80C0CE}" type="parTrans" cxnId="{579BA561-4CB7-454D-A4E8-897AED71B8B2}">
      <dgm:prSet/>
      <dgm:spPr/>
      <dgm:t>
        <a:bodyPr/>
        <a:lstStyle/>
        <a:p>
          <a:endParaRPr lang="en-US"/>
        </a:p>
      </dgm:t>
    </dgm:pt>
    <dgm:pt modelId="{8BB21264-60A4-4D46-87E0-E942BB0BEF18}" type="sibTrans" cxnId="{579BA561-4CB7-454D-A4E8-897AED71B8B2}">
      <dgm:prSet/>
      <dgm:spPr/>
      <dgm:t>
        <a:bodyPr/>
        <a:lstStyle/>
        <a:p>
          <a:endParaRPr lang="en-US"/>
        </a:p>
      </dgm:t>
    </dgm:pt>
    <dgm:pt modelId="{CCD731D0-C145-4E8A-92E2-9B5D7B92FDA2}">
      <dgm:prSet custT="1"/>
      <dgm:spPr/>
      <dgm:t>
        <a:bodyPr/>
        <a:lstStyle/>
        <a:p>
          <a:r>
            <a:rPr lang="en-US" sz="2200" dirty="0"/>
            <a:t>It provides insights for improving sites with fewer successful launches and highlights the most efficient locations.</a:t>
          </a:r>
        </a:p>
      </dgm:t>
    </dgm:pt>
    <dgm:pt modelId="{8B18986F-05B1-42F9-8879-9AEF10542F47}" type="parTrans" cxnId="{D9DF934D-47B4-4CD2-B550-C0313B3DACFE}">
      <dgm:prSet/>
      <dgm:spPr/>
      <dgm:t>
        <a:bodyPr/>
        <a:lstStyle/>
        <a:p>
          <a:endParaRPr lang="en-US"/>
        </a:p>
      </dgm:t>
    </dgm:pt>
    <dgm:pt modelId="{0E202A11-0AE6-4AC5-A3FC-CA18DD920C76}" type="sibTrans" cxnId="{D9DF934D-47B4-4CD2-B550-C0313B3DACFE}">
      <dgm:prSet/>
      <dgm:spPr/>
      <dgm:t>
        <a:bodyPr/>
        <a:lstStyle/>
        <a:p>
          <a:endParaRPr lang="en-US"/>
        </a:p>
      </dgm:t>
    </dgm:pt>
    <dgm:pt modelId="{2809FB55-F819-440D-B606-0ED616B42F93}">
      <dgm:prSet custT="1"/>
      <dgm:spPr/>
      <dgm:t>
        <a:bodyPr/>
        <a:lstStyle/>
        <a:p>
          <a:r>
            <a:rPr lang="en-US" sz="2200" dirty="0"/>
            <a:t>In short, this pie chart visually summarizes the launch success performance across different sites, making it easier to analyze the relative success of each location.</a:t>
          </a:r>
        </a:p>
      </dgm:t>
    </dgm:pt>
    <dgm:pt modelId="{0A5836A2-F62D-473C-AB33-62F710F59E37}" type="parTrans" cxnId="{9AE40AE2-E6EC-42F0-8293-E08F7EB13767}">
      <dgm:prSet/>
      <dgm:spPr/>
      <dgm:t>
        <a:bodyPr/>
        <a:lstStyle/>
        <a:p>
          <a:endParaRPr lang="en-US"/>
        </a:p>
      </dgm:t>
    </dgm:pt>
    <dgm:pt modelId="{8B646118-E9FA-457D-B8AC-CFB8DA9486DD}" type="sibTrans" cxnId="{9AE40AE2-E6EC-42F0-8293-E08F7EB13767}">
      <dgm:prSet/>
      <dgm:spPr/>
      <dgm:t>
        <a:bodyPr/>
        <a:lstStyle/>
        <a:p>
          <a:endParaRPr lang="en-US"/>
        </a:p>
      </dgm:t>
    </dgm:pt>
    <dgm:pt modelId="{55C98FB3-4C19-46CD-B4A3-6C9E2E1E9AC1}" type="pres">
      <dgm:prSet presAssocID="{E477AF4B-76B8-49A7-AB29-202B49EE0B49}" presName="outerComposite" presStyleCnt="0">
        <dgm:presLayoutVars>
          <dgm:chMax val="5"/>
          <dgm:dir/>
          <dgm:resizeHandles val="exact"/>
        </dgm:presLayoutVars>
      </dgm:prSet>
      <dgm:spPr/>
    </dgm:pt>
    <dgm:pt modelId="{79F3D8EC-BC00-4588-B59F-B0ADD943A6C4}" type="pres">
      <dgm:prSet presAssocID="{E477AF4B-76B8-49A7-AB29-202B49EE0B49}" presName="dummyMaxCanvas" presStyleCnt="0">
        <dgm:presLayoutVars/>
      </dgm:prSet>
      <dgm:spPr/>
    </dgm:pt>
    <dgm:pt modelId="{C0E28F2F-2349-48F5-9C5D-95134FD8DD5B}" type="pres">
      <dgm:prSet presAssocID="{E477AF4B-76B8-49A7-AB29-202B49EE0B49}" presName="FourNodes_1" presStyleLbl="node1" presStyleIdx="0" presStyleCnt="4">
        <dgm:presLayoutVars>
          <dgm:bulletEnabled val="1"/>
        </dgm:presLayoutVars>
      </dgm:prSet>
      <dgm:spPr/>
    </dgm:pt>
    <dgm:pt modelId="{B83F237B-7F0E-4923-825A-315683EE8986}" type="pres">
      <dgm:prSet presAssocID="{E477AF4B-76B8-49A7-AB29-202B49EE0B49}" presName="FourNodes_2" presStyleLbl="node1" presStyleIdx="1" presStyleCnt="4">
        <dgm:presLayoutVars>
          <dgm:bulletEnabled val="1"/>
        </dgm:presLayoutVars>
      </dgm:prSet>
      <dgm:spPr/>
    </dgm:pt>
    <dgm:pt modelId="{11DA3AA4-8692-4CCB-AA5C-B3215CB66714}" type="pres">
      <dgm:prSet presAssocID="{E477AF4B-76B8-49A7-AB29-202B49EE0B49}" presName="FourNodes_3" presStyleLbl="node1" presStyleIdx="2" presStyleCnt="4">
        <dgm:presLayoutVars>
          <dgm:bulletEnabled val="1"/>
        </dgm:presLayoutVars>
      </dgm:prSet>
      <dgm:spPr/>
    </dgm:pt>
    <dgm:pt modelId="{660297AC-9BFA-429A-BB0A-DF70126BBD00}" type="pres">
      <dgm:prSet presAssocID="{E477AF4B-76B8-49A7-AB29-202B49EE0B49}" presName="FourNodes_4" presStyleLbl="node1" presStyleIdx="3" presStyleCnt="4">
        <dgm:presLayoutVars>
          <dgm:bulletEnabled val="1"/>
        </dgm:presLayoutVars>
      </dgm:prSet>
      <dgm:spPr/>
    </dgm:pt>
    <dgm:pt modelId="{985C9B42-20C5-4028-A256-A428DD31DFAF}" type="pres">
      <dgm:prSet presAssocID="{E477AF4B-76B8-49A7-AB29-202B49EE0B49}" presName="FourConn_1-2" presStyleLbl="fgAccFollowNode1" presStyleIdx="0" presStyleCnt="3">
        <dgm:presLayoutVars>
          <dgm:bulletEnabled val="1"/>
        </dgm:presLayoutVars>
      </dgm:prSet>
      <dgm:spPr/>
    </dgm:pt>
    <dgm:pt modelId="{19BB01DE-9565-42BE-A362-277FD1C7F3AE}" type="pres">
      <dgm:prSet presAssocID="{E477AF4B-76B8-49A7-AB29-202B49EE0B49}" presName="FourConn_2-3" presStyleLbl="fgAccFollowNode1" presStyleIdx="1" presStyleCnt="3">
        <dgm:presLayoutVars>
          <dgm:bulletEnabled val="1"/>
        </dgm:presLayoutVars>
      </dgm:prSet>
      <dgm:spPr/>
    </dgm:pt>
    <dgm:pt modelId="{1B9249B2-0340-4413-9DEE-63C79761277D}" type="pres">
      <dgm:prSet presAssocID="{E477AF4B-76B8-49A7-AB29-202B49EE0B49}" presName="FourConn_3-4" presStyleLbl="fgAccFollowNode1" presStyleIdx="2" presStyleCnt="3">
        <dgm:presLayoutVars>
          <dgm:bulletEnabled val="1"/>
        </dgm:presLayoutVars>
      </dgm:prSet>
      <dgm:spPr/>
    </dgm:pt>
    <dgm:pt modelId="{111D72F8-8848-405F-BD88-538A4BEBE2B6}" type="pres">
      <dgm:prSet presAssocID="{E477AF4B-76B8-49A7-AB29-202B49EE0B49}" presName="FourNodes_1_text" presStyleLbl="node1" presStyleIdx="3" presStyleCnt="4">
        <dgm:presLayoutVars>
          <dgm:bulletEnabled val="1"/>
        </dgm:presLayoutVars>
      </dgm:prSet>
      <dgm:spPr/>
    </dgm:pt>
    <dgm:pt modelId="{E58B4353-AB39-42BB-A905-4EDA1B056753}" type="pres">
      <dgm:prSet presAssocID="{E477AF4B-76B8-49A7-AB29-202B49EE0B49}" presName="FourNodes_2_text" presStyleLbl="node1" presStyleIdx="3" presStyleCnt="4">
        <dgm:presLayoutVars>
          <dgm:bulletEnabled val="1"/>
        </dgm:presLayoutVars>
      </dgm:prSet>
      <dgm:spPr/>
    </dgm:pt>
    <dgm:pt modelId="{77CC0316-68FF-4273-B231-772649FC9308}" type="pres">
      <dgm:prSet presAssocID="{E477AF4B-76B8-49A7-AB29-202B49EE0B49}" presName="FourNodes_3_text" presStyleLbl="node1" presStyleIdx="3" presStyleCnt="4">
        <dgm:presLayoutVars>
          <dgm:bulletEnabled val="1"/>
        </dgm:presLayoutVars>
      </dgm:prSet>
      <dgm:spPr/>
    </dgm:pt>
    <dgm:pt modelId="{2224433E-FBAA-4E17-9EFD-7961404CDD9A}" type="pres">
      <dgm:prSet presAssocID="{E477AF4B-76B8-49A7-AB29-202B49EE0B49}" presName="FourNodes_4_text" presStyleLbl="node1" presStyleIdx="3" presStyleCnt="4">
        <dgm:presLayoutVars>
          <dgm:bulletEnabled val="1"/>
        </dgm:presLayoutVars>
      </dgm:prSet>
      <dgm:spPr/>
    </dgm:pt>
  </dgm:ptLst>
  <dgm:cxnLst>
    <dgm:cxn modelId="{C8DF9E34-809E-4CC4-82D1-265A85D89EA0}" type="presOf" srcId="{CCD731D0-C145-4E8A-92E2-9B5D7B92FDA2}" destId="{77CC0316-68FF-4273-B231-772649FC9308}" srcOrd="1" destOrd="0" presId="urn:microsoft.com/office/officeart/2005/8/layout/vProcess5"/>
    <dgm:cxn modelId="{8587E735-A96A-431C-88A6-16F42AB22CD3}" srcId="{E477AF4B-76B8-49A7-AB29-202B49EE0B49}" destId="{094FBC92-E67E-4601-9A9A-B8F188B4DCEF}" srcOrd="0" destOrd="0" parTransId="{77266083-C43D-4824-81DC-B431F005CD30}" sibTransId="{AE1AD8CF-3CD1-47BA-9C05-DCBC32DCBF40}"/>
    <dgm:cxn modelId="{D9EE523A-6407-469B-B839-278DAB5FBC42}" type="presOf" srcId="{AE1AD8CF-3CD1-47BA-9C05-DCBC32DCBF40}" destId="{985C9B42-20C5-4028-A256-A428DD31DFAF}" srcOrd="0" destOrd="0" presId="urn:microsoft.com/office/officeart/2005/8/layout/vProcess5"/>
    <dgm:cxn modelId="{D4F2735C-1BF1-407C-9E26-D0E9AC9F6053}" type="presOf" srcId="{094FBC92-E67E-4601-9A9A-B8F188B4DCEF}" destId="{111D72F8-8848-405F-BD88-538A4BEBE2B6}" srcOrd="1" destOrd="0" presId="urn:microsoft.com/office/officeart/2005/8/layout/vProcess5"/>
    <dgm:cxn modelId="{579BA561-4CB7-454D-A4E8-897AED71B8B2}" srcId="{E477AF4B-76B8-49A7-AB29-202B49EE0B49}" destId="{27324375-41F0-4F64-98F4-506008C8D05E}" srcOrd="1" destOrd="0" parTransId="{E3E580A6-3211-4D69-A165-4C466D80C0CE}" sibTransId="{8BB21264-60A4-4D46-87E0-E942BB0BEF18}"/>
    <dgm:cxn modelId="{ACAD944B-551D-4555-A539-C64AC20E44F0}" type="presOf" srcId="{8BB21264-60A4-4D46-87E0-E942BB0BEF18}" destId="{19BB01DE-9565-42BE-A362-277FD1C7F3AE}" srcOrd="0" destOrd="0" presId="urn:microsoft.com/office/officeart/2005/8/layout/vProcess5"/>
    <dgm:cxn modelId="{D9DF934D-47B4-4CD2-B550-C0313B3DACFE}" srcId="{E477AF4B-76B8-49A7-AB29-202B49EE0B49}" destId="{CCD731D0-C145-4E8A-92E2-9B5D7B92FDA2}" srcOrd="2" destOrd="0" parTransId="{8B18986F-05B1-42F9-8879-9AEF10542F47}" sibTransId="{0E202A11-0AE6-4AC5-A3FC-CA18DD920C76}"/>
    <dgm:cxn modelId="{04FE9473-8CB7-46D6-AF0D-73371AC61028}" type="presOf" srcId="{094FBC92-E67E-4601-9A9A-B8F188B4DCEF}" destId="{C0E28F2F-2349-48F5-9C5D-95134FD8DD5B}" srcOrd="0" destOrd="0" presId="urn:microsoft.com/office/officeart/2005/8/layout/vProcess5"/>
    <dgm:cxn modelId="{04D5D875-BF5F-40E9-95ED-AB7E5B188A40}" type="presOf" srcId="{2809FB55-F819-440D-B606-0ED616B42F93}" destId="{660297AC-9BFA-429A-BB0A-DF70126BBD00}" srcOrd="0" destOrd="0" presId="urn:microsoft.com/office/officeart/2005/8/layout/vProcess5"/>
    <dgm:cxn modelId="{D41C949D-53FD-4029-B0BF-3EE8128C80E5}" type="presOf" srcId="{0E202A11-0AE6-4AC5-A3FC-CA18DD920C76}" destId="{1B9249B2-0340-4413-9DEE-63C79761277D}" srcOrd="0" destOrd="0" presId="urn:microsoft.com/office/officeart/2005/8/layout/vProcess5"/>
    <dgm:cxn modelId="{6B5713A6-8781-4248-8BCF-553E2B9CE443}" type="presOf" srcId="{CCD731D0-C145-4E8A-92E2-9B5D7B92FDA2}" destId="{11DA3AA4-8692-4CCB-AA5C-B3215CB66714}" srcOrd="0" destOrd="0" presId="urn:microsoft.com/office/officeart/2005/8/layout/vProcess5"/>
    <dgm:cxn modelId="{2DA4EAA7-767B-4832-87E8-5561C8271EFA}" type="presOf" srcId="{E477AF4B-76B8-49A7-AB29-202B49EE0B49}" destId="{55C98FB3-4C19-46CD-B4A3-6C9E2E1E9AC1}" srcOrd="0" destOrd="0" presId="urn:microsoft.com/office/officeart/2005/8/layout/vProcess5"/>
    <dgm:cxn modelId="{291DD6C8-5E1E-4408-BB68-7A5B9F742CE8}" type="presOf" srcId="{27324375-41F0-4F64-98F4-506008C8D05E}" destId="{E58B4353-AB39-42BB-A905-4EDA1B056753}" srcOrd="1" destOrd="0" presId="urn:microsoft.com/office/officeart/2005/8/layout/vProcess5"/>
    <dgm:cxn modelId="{A36FCFDC-01A5-49B4-AC6F-15D60A87BA41}" type="presOf" srcId="{2809FB55-F819-440D-B606-0ED616B42F93}" destId="{2224433E-FBAA-4E17-9EFD-7961404CDD9A}" srcOrd="1" destOrd="0" presId="urn:microsoft.com/office/officeart/2005/8/layout/vProcess5"/>
    <dgm:cxn modelId="{9AE40AE2-E6EC-42F0-8293-E08F7EB13767}" srcId="{E477AF4B-76B8-49A7-AB29-202B49EE0B49}" destId="{2809FB55-F819-440D-B606-0ED616B42F93}" srcOrd="3" destOrd="0" parTransId="{0A5836A2-F62D-473C-AB33-62F710F59E37}" sibTransId="{8B646118-E9FA-457D-B8AC-CFB8DA9486DD}"/>
    <dgm:cxn modelId="{861F53F4-4BBF-4C6E-9E06-DC217EBFE81C}" type="presOf" srcId="{27324375-41F0-4F64-98F4-506008C8D05E}" destId="{B83F237B-7F0E-4923-825A-315683EE8986}" srcOrd="0" destOrd="0" presId="urn:microsoft.com/office/officeart/2005/8/layout/vProcess5"/>
    <dgm:cxn modelId="{978694C0-3C61-498A-927B-CF92F08E391F}" type="presParOf" srcId="{55C98FB3-4C19-46CD-B4A3-6C9E2E1E9AC1}" destId="{79F3D8EC-BC00-4588-B59F-B0ADD943A6C4}" srcOrd="0" destOrd="0" presId="urn:microsoft.com/office/officeart/2005/8/layout/vProcess5"/>
    <dgm:cxn modelId="{D87DE22F-2C65-4875-B7C9-4F74050DA0E8}" type="presParOf" srcId="{55C98FB3-4C19-46CD-B4A3-6C9E2E1E9AC1}" destId="{C0E28F2F-2349-48F5-9C5D-95134FD8DD5B}" srcOrd="1" destOrd="0" presId="urn:microsoft.com/office/officeart/2005/8/layout/vProcess5"/>
    <dgm:cxn modelId="{B1698567-7441-45B2-9923-9D105CA60804}" type="presParOf" srcId="{55C98FB3-4C19-46CD-B4A3-6C9E2E1E9AC1}" destId="{B83F237B-7F0E-4923-825A-315683EE8986}" srcOrd="2" destOrd="0" presId="urn:microsoft.com/office/officeart/2005/8/layout/vProcess5"/>
    <dgm:cxn modelId="{01EA94CA-50D9-4294-8BD8-9967A6177658}" type="presParOf" srcId="{55C98FB3-4C19-46CD-B4A3-6C9E2E1E9AC1}" destId="{11DA3AA4-8692-4CCB-AA5C-B3215CB66714}" srcOrd="3" destOrd="0" presId="urn:microsoft.com/office/officeart/2005/8/layout/vProcess5"/>
    <dgm:cxn modelId="{6C5F7015-0B77-4C40-A033-6DD7FB239336}" type="presParOf" srcId="{55C98FB3-4C19-46CD-B4A3-6C9E2E1E9AC1}" destId="{660297AC-9BFA-429A-BB0A-DF70126BBD00}" srcOrd="4" destOrd="0" presId="urn:microsoft.com/office/officeart/2005/8/layout/vProcess5"/>
    <dgm:cxn modelId="{3DAA1276-A636-49CF-9E00-D546EE7D8678}" type="presParOf" srcId="{55C98FB3-4C19-46CD-B4A3-6C9E2E1E9AC1}" destId="{985C9B42-20C5-4028-A256-A428DD31DFAF}" srcOrd="5" destOrd="0" presId="urn:microsoft.com/office/officeart/2005/8/layout/vProcess5"/>
    <dgm:cxn modelId="{B13D0AFC-77D6-4240-9122-C8594DC31B3A}" type="presParOf" srcId="{55C98FB3-4C19-46CD-B4A3-6C9E2E1E9AC1}" destId="{19BB01DE-9565-42BE-A362-277FD1C7F3AE}" srcOrd="6" destOrd="0" presId="urn:microsoft.com/office/officeart/2005/8/layout/vProcess5"/>
    <dgm:cxn modelId="{8204456C-AC09-4C40-B52A-7DCE7581964B}" type="presParOf" srcId="{55C98FB3-4C19-46CD-B4A3-6C9E2E1E9AC1}" destId="{1B9249B2-0340-4413-9DEE-63C79761277D}" srcOrd="7" destOrd="0" presId="urn:microsoft.com/office/officeart/2005/8/layout/vProcess5"/>
    <dgm:cxn modelId="{88F5A1D6-696B-4F83-9469-A51847367C97}" type="presParOf" srcId="{55C98FB3-4C19-46CD-B4A3-6C9E2E1E9AC1}" destId="{111D72F8-8848-405F-BD88-538A4BEBE2B6}" srcOrd="8" destOrd="0" presId="urn:microsoft.com/office/officeart/2005/8/layout/vProcess5"/>
    <dgm:cxn modelId="{D7ACF408-E98A-409E-8B53-247A51E45264}" type="presParOf" srcId="{55C98FB3-4C19-46CD-B4A3-6C9E2E1E9AC1}" destId="{E58B4353-AB39-42BB-A905-4EDA1B056753}" srcOrd="9" destOrd="0" presId="urn:microsoft.com/office/officeart/2005/8/layout/vProcess5"/>
    <dgm:cxn modelId="{1B9FEADC-95B6-4EB6-8E87-9B5FD8D097CB}" type="presParOf" srcId="{55C98FB3-4C19-46CD-B4A3-6C9E2E1E9AC1}" destId="{77CC0316-68FF-4273-B231-772649FC9308}" srcOrd="10" destOrd="0" presId="urn:microsoft.com/office/officeart/2005/8/layout/vProcess5"/>
    <dgm:cxn modelId="{6C02FD73-DE57-47DA-B148-F839B3B0AFCC}" type="presParOf" srcId="{55C98FB3-4C19-46CD-B4A3-6C9E2E1E9AC1}" destId="{2224433E-FBAA-4E17-9EFD-7961404CDD9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172EE16-8F64-432F-895F-6B5AEA59C4A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8A15A0-3CCD-4D4E-B82D-E07D05EF60C7}">
      <dgm:prSet/>
      <dgm:spPr/>
      <dgm:t>
        <a:bodyPr/>
        <a:lstStyle/>
        <a:p>
          <a:r>
            <a:rPr lang="en-US"/>
            <a:t>The dominant segment in the pie chart represents successful launches, indicating that KSC LC-39A has a very high launch success ratio, reinforcing its reliability as a key launch site for SpaceX.</a:t>
          </a:r>
        </a:p>
      </dgm:t>
    </dgm:pt>
    <dgm:pt modelId="{62DE9210-076C-4EF9-9600-2908BD395149}" type="parTrans" cxnId="{0AEE7479-4641-49CF-861C-C9705F99804C}">
      <dgm:prSet/>
      <dgm:spPr/>
      <dgm:t>
        <a:bodyPr/>
        <a:lstStyle/>
        <a:p>
          <a:endParaRPr lang="en-US"/>
        </a:p>
      </dgm:t>
    </dgm:pt>
    <dgm:pt modelId="{FFB9C3F9-8A41-467A-A510-8B5A0B18C47B}" type="sibTrans" cxnId="{0AEE7479-4641-49CF-861C-C9705F99804C}">
      <dgm:prSet/>
      <dgm:spPr/>
      <dgm:t>
        <a:bodyPr/>
        <a:lstStyle/>
        <a:p>
          <a:endParaRPr lang="en-US"/>
        </a:p>
      </dgm:t>
    </dgm:pt>
    <dgm:pt modelId="{535B2EEC-7337-418A-B3F4-B9FA47AE3A7B}">
      <dgm:prSet/>
      <dgm:spPr/>
      <dgm:t>
        <a:bodyPr/>
        <a:lstStyle/>
        <a:p>
          <a:r>
            <a:rPr lang="en-US"/>
            <a:t>This high success ratio reflects well on KSC LC-39A's performance over time, demonstrating its capability for consistent and successful rocket launches.</a:t>
          </a:r>
        </a:p>
      </dgm:t>
    </dgm:pt>
    <dgm:pt modelId="{28CC287D-18F4-418E-9BF1-F499D5575EF5}" type="parTrans" cxnId="{A035AD02-D60B-4EDE-8B71-C164B548EBF6}">
      <dgm:prSet/>
      <dgm:spPr/>
      <dgm:t>
        <a:bodyPr/>
        <a:lstStyle/>
        <a:p>
          <a:endParaRPr lang="en-US"/>
        </a:p>
      </dgm:t>
    </dgm:pt>
    <dgm:pt modelId="{01C8C9FC-16BF-4EE8-87AA-FF9F2E3FFDCA}" type="sibTrans" cxnId="{A035AD02-D60B-4EDE-8B71-C164B548EBF6}">
      <dgm:prSet/>
      <dgm:spPr/>
      <dgm:t>
        <a:bodyPr/>
        <a:lstStyle/>
        <a:p>
          <a:endParaRPr lang="en-US"/>
        </a:p>
      </dgm:t>
    </dgm:pt>
    <dgm:pt modelId="{E2DE9D34-6E3A-420A-A78D-6638344D350B}">
      <dgm:prSet/>
      <dgm:spPr/>
      <dgm:t>
        <a:bodyPr/>
        <a:lstStyle/>
        <a:p>
          <a:r>
            <a:rPr lang="en-US"/>
            <a:t>The smaller segment representing failures or partial successes shows that KSC LC-39A experiences relatively few issues, reinforcing its role as one of SpaceX's most dependable launch locations.</a:t>
          </a:r>
        </a:p>
      </dgm:t>
    </dgm:pt>
    <dgm:pt modelId="{54005864-D717-4348-99D4-6F5785806F55}" type="parTrans" cxnId="{1DB3768A-0CC4-4540-8256-13EFA4E138E8}">
      <dgm:prSet/>
      <dgm:spPr/>
      <dgm:t>
        <a:bodyPr/>
        <a:lstStyle/>
        <a:p>
          <a:endParaRPr lang="en-US"/>
        </a:p>
      </dgm:t>
    </dgm:pt>
    <dgm:pt modelId="{F1ACF4D7-46F2-40C8-B2DC-F9DF330E9A51}" type="sibTrans" cxnId="{1DB3768A-0CC4-4540-8256-13EFA4E138E8}">
      <dgm:prSet/>
      <dgm:spPr/>
      <dgm:t>
        <a:bodyPr/>
        <a:lstStyle/>
        <a:p>
          <a:endParaRPr lang="en-US"/>
        </a:p>
      </dgm:t>
    </dgm:pt>
    <dgm:pt modelId="{747FA86F-475F-493C-B122-B2073AF599AA}" type="pres">
      <dgm:prSet presAssocID="{A172EE16-8F64-432F-895F-6B5AEA59C4A4}" presName="root" presStyleCnt="0">
        <dgm:presLayoutVars>
          <dgm:dir/>
          <dgm:resizeHandles val="exact"/>
        </dgm:presLayoutVars>
      </dgm:prSet>
      <dgm:spPr/>
    </dgm:pt>
    <dgm:pt modelId="{74820F3A-2682-4267-92FF-C83BF913FE64}" type="pres">
      <dgm:prSet presAssocID="{8D8A15A0-3CCD-4D4E-B82D-E07D05EF60C7}" presName="compNode" presStyleCnt="0"/>
      <dgm:spPr/>
    </dgm:pt>
    <dgm:pt modelId="{62D9D555-3F49-48E7-8FE3-0A96F8E39866}" type="pres">
      <dgm:prSet presAssocID="{8D8A15A0-3CCD-4D4E-B82D-E07D05EF60C7}" presName="bgRect" presStyleLbl="bgShp" presStyleIdx="0" presStyleCnt="3"/>
      <dgm:spPr/>
    </dgm:pt>
    <dgm:pt modelId="{7C4B521A-00B3-4579-975B-8844EC8108FF}" type="pres">
      <dgm:prSet presAssocID="{8D8A15A0-3CCD-4D4E-B82D-E07D05EF60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6EAF44F8-23C2-4317-80A5-D8567EAD440F}" type="pres">
      <dgm:prSet presAssocID="{8D8A15A0-3CCD-4D4E-B82D-E07D05EF60C7}" presName="spaceRect" presStyleCnt="0"/>
      <dgm:spPr/>
    </dgm:pt>
    <dgm:pt modelId="{A86875BF-58C5-40FC-B8DD-179B4425C504}" type="pres">
      <dgm:prSet presAssocID="{8D8A15A0-3CCD-4D4E-B82D-E07D05EF60C7}" presName="parTx" presStyleLbl="revTx" presStyleIdx="0" presStyleCnt="3">
        <dgm:presLayoutVars>
          <dgm:chMax val="0"/>
          <dgm:chPref val="0"/>
        </dgm:presLayoutVars>
      </dgm:prSet>
      <dgm:spPr/>
    </dgm:pt>
    <dgm:pt modelId="{F78337D2-BB36-4D6F-8F6E-EF146F087D78}" type="pres">
      <dgm:prSet presAssocID="{FFB9C3F9-8A41-467A-A510-8B5A0B18C47B}" presName="sibTrans" presStyleCnt="0"/>
      <dgm:spPr/>
    </dgm:pt>
    <dgm:pt modelId="{1E7D64CB-754E-418A-8791-AFFC8F1BA7E3}" type="pres">
      <dgm:prSet presAssocID="{535B2EEC-7337-418A-B3F4-B9FA47AE3A7B}" presName="compNode" presStyleCnt="0"/>
      <dgm:spPr/>
    </dgm:pt>
    <dgm:pt modelId="{32CF246F-E390-4114-8A7D-9950FAD5C674}" type="pres">
      <dgm:prSet presAssocID="{535B2EEC-7337-418A-B3F4-B9FA47AE3A7B}" presName="bgRect" presStyleLbl="bgShp" presStyleIdx="1" presStyleCnt="3"/>
      <dgm:spPr/>
    </dgm:pt>
    <dgm:pt modelId="{DFF8D20F-FB4D-44F3-8EC3-EDAEF4FB8E31}" type="pres">
      <dgm:prSet presAssocID="{535B2EEC-7337-418A-B3F4-B9FA47AE3A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cket"/>
        </a:ext>
      </dgm:extLst>
    </dgm:pt>
    <dgm:pt modelId="{4C652C2F-C1B9-4B3F-AB18-1A437B7FE066}" type="pres">
      <dgm:prSet presAssocID="{535B2EEC-7337-418A-B3F4-B9FA47AE3A7B}" presName="spaceRect" presStyleCnt="0"/>
      <dgm:spPr/>
    </dgm:pt>
    <dgm:pt modelId="{1F167548-3902-42C8-8C25-A3578487B366}" type="pres">
      <dgm:prSet presAssocID="{535B2EEC-7337-418A-B3F4-B9FA47AE3A7B}" presName="parTx" presStyleLbl="revTx" presStyleIdx="1" presStyleCnt="3">
        <dgm:presLayoutVars>
          <dgm:chMax val="0"/>
          <dgm:chPref val="0"/>
        </dgm:presLayoutVars>
      </dgm:prSet>
      <dgm:spPr/>
    </dgm:pt>
    <dgm:pt modelId="{9982DD9B-FA21-4EA1-B559-AF82216D45AC}" type="pres">
      <dgm:prSet presAssocID="{01C8C9FC-16BF-4EE8-87AA-FF9F2E3FFDCA}" presName="sibTrans" presStyleCnt="0"/>
      <dgm:spPr/>
    </dgm:pt>
    <dgm:pt modelId="{93523FF1-9C5F-4932-AC86-7DD3FA463384}" type="pres">
      <dgm:prSet presAssocID="{E2DE9D34-6E3A-420A-A78D-6638344D350B}" presName="compNode" presStyleCnt="0"/>
      <dgm:spPr/>
    </dgm:pt>
    <dgm:pt modelId="{F79D7C5B-D2D2-436D-BCE9-2841DC9C4C71}" type="pres">
      <dgm:prSet presAssocID="{E2DE9D34-6E3A-420A-A78D-6638344D350B}" presName="bgRect" presStyleLbl="bgShp" presStyleIdx="2" presStyleCnt="3"/>
      <dgm:spPr/>
    </dgm:pt>
    <dgm:pt modelId="{468E3590-4A6F-4ABE-8B06-12921770E37F}" type="pres">
      <dgm:prSet presAssocID="{E2DE9D34-6E3A-420A-A78D-6638344D35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EDD8DA0D-0D42-4404-828A-B9371954BAD4}" type="pres">
      <dgm:prSet presAssocID="{E2DE9D34-6E3A-420A-A78D-6638344D350B}" presName="spaceRect" presStyleCnt="0"/>
      <dgm:spPr/>
    </dgm:pt>
    <dgm:pt modelId="{92D6F68A-F7ED-4382-BF89-4979FBEB8CB1}" type="pres">
      <dgm:prSet presAssocID="{E2DE9D34-6E3A-420A-A78D-6638344D350B}" presName="parTx" presStyleLbl="revTx" presStyleIdx="2" presStyleCnt="3">
        <dgm:presLayoutVars>
          <dgm:chMax val="0"/>
          <dgm:chPref val="0"/>
        </dgm:presLayoutVars>
      </dgm:prSet>
      <dgm:spPr/>
    </dgm:pt>
  </dgm:ptLst>
  <dgm:cxnLst>
    <dgm:cxn modelId="{A035AD02-D60B-4EDE-8B71-C164B548EBF6}" srcId="{A172EE16-8F64-432F-895F-6B5AEA59C4A4}" destId="{535B2EEC-7337-418A-B3F4-B9FA47AE3A7B}" srcOrd="1" destOrd="0" parTransId="{28CC287D-18F4-418E-9BF1-F499D5575EF5}" sibTransId="{01C8C9FC-16BF-4EE8-87AA-FF9F2E3FFDCA}"/>
    <dgm:cxn modelId="{25752F06-06C0-46A6-9D79-66E91A791529}" type="presOf" srcId="{535B2EEC-7337-418A-B3F4-B9FA47AE3A7B}" destId="{1F167548-3902-42C8-8C25-A3578487B366}" srcOrd="0" destOrd="0" presId="urn:microsoft.com/office/officeart/2018/2/layout/IconVerticalSolidList"/>
    <dgm:cxn modelId="{6F620263-F1EE-46B0-A7E0-181D928D13D2}" type="presOf" srcId="{A172EE16-8F64-432F-895F-6B5AEA59C4A4}" destId="{747FA86F-475F-493C-B122-B2073AF599AA}" srcOrd="0" destOrd="0" presId="urn:microsoft.com/office/officeart/2018/2/layout/IconVerticalSolidList"/>
    <dgm:cxn modelId="{7FD8054A-09BB-49D3-A5A3-1D60E6C533CA}" type="presOf" srcId="{8D8A15A0-3CCD-4D4E-B82D-E07D05EF60C7}" destId="{A86875BF-58C5-40FC-B8DD-179B4425C504}" srcOrd="0" destOrd="0" presId="urn:microsoft.com/office/officeart/2018/2/layout/IconVerticalSolidList"/>
    <dgm:cxn modelId="{0AEE7479-4641-49CF-861C-C9705F99804C}" srcId="{A172EE16-8F64-432F-895F-6B5AEA59C4A4}" destId="{8D8A15A0-3CCD-4D4E-B82D-E07D05EF60C7}" srcOrd="0" destOrd="0" parTransId="{62DE9210-076C-4EF9-9600-2908BD395149}" sibTransId="{FFB9C3F9-8A41-467A-A510-8B5A0B18C47B}"/>
    <dgm:cxn modelId="{1DB3768A-0CC4-4540-8256-13EFA4E138E8}" srcId="{A172EE16-8F64-432F-895F-6B5AEA59C4A4}" destId="{E2DE9D34-6E3A-420A-A78D-6638344D350B}" srcOrd="2" destOrd="0" parTransId="{54005864-D717-4348-99D4-6F5785806F55}" sibTransId="{F1ACF4D7-46F2-40C8-B2DC-F9DF330E9A51}"/>
    <dgm:cxn modelId="{5F3FC8B8-247A-4B4B-9467-13B9B1DEBDA1}" type="presOf" srcId="{E2DE9D34-6E3A-420A-A78D-6638344D350B}" destId="{92D6F68A-F7ED-4382-BF89-4979FBEB8CB1}" srcOrd="0" destOrd="0" presId="urn:microsoft.com/office/officeart/2018/2/layout/IconVerticalSolidList"/>
    <dgm:cxn modelId="{E8421C9A-F477-49FC-A21F-90B7FF882869}" type="presParOf" srcId="{747FA86F-475F-493C-B122-B2073AF599AA}" destId="{74820F3A-2682-4267-92FF-C83BF913FE64}" srcOrd="0" destOrd="0" presId="urn:microsoft.com/office/officeart/2018/2/layout/IconVerticalSolidList"/>
    <dgm:cxn modelId="{5B8F45B0-E57F-4EA1-806C-69FB20719358}" type="presParOf" srcId="{74820F3A-2682-4267-92FF-C83BF913FE64}" destId="{62D9D555-3F49-48E7-8FE3-0A96F8E39866}" srcOrd="0" destOrd="0" presId="urn:microsoft.com/office/officeart/2018/2/layout/IconVerticalSolidList"/>
    <dgm:cxn modelId="{CB617517-7FF2-4A24-A993-076A8CD25AF4}" type="presParOf" srcId="{74820F3A-2682-4267-92FF-C83BF913FE64}" destId="{7C4B521A-00B3-4579-975B-8844EC8108FF}" srcOrd="1" destOrd="0" presId="urn:microsoft.com/office/officeart/2018/2/layout/IconVerticalSolidList"/>
    <dgm:cxn modelId="{3E4F1C0A-79A9-4539-8FC0-F625FE62A4A5}" type="presParOf" srcId="{74820F3A-2682-4267-92FF-C83BF913FE64}" destId="{6EAF44F8-23C2-4317-80A5-D8567EAD440F}" srcOrd="2" destOrd="0" presId="urn:microsoft.com/office/officeart/2018/2/layout/IconVerticalSolidList"/>
    <dgm:cxn modelId="{9DF050AE-5C6E-435D-A9DF-8DF33ECEE755}" type="presParOf" srcId="{74820F3A-2682-4267-92FF-C83BF913FE64}" destId="{A86875BF-58C5-40FC-B8DD-179B4425C504}" srcOrd="3" destOrd="0" presId="urn:microsoft.com/office/officeart/2018/2/layout/IconVerticalSolidList"/>
    <dgm:cxn modelId="{3FC93F17-FFD5-4CF3-8D5C-BA0EB2903B87}" type="presParOf" srcId="{747FA86F-475F-493C-B122-B2073AF599AA}" destId="{F78337D2-BB36-4D6F-8F6E-EF146F087D78}" srcOrd="1" destOrd="0" presId="urn:microsoft.com/office/officeart/2018/2/layout/IconVerticalSolidList"/>
    <dgm:cxn modelId="{73024089-78F7-4288-936C-3C724CCDAA60}" type="presParOf" srcId="{747FA86F-475F-493C-B122-B2073AF599AA}" destId="{1E7D64CB-754E-418A-8791-AFFC8F1BA7E3}" srcOrd="2" destOrd="0" presId="urn:microsoft.com/office/officeart/2018/2/layout/IconVerticalSolidList"/>
    <dgm:cxn modelId="{4FD5AE5D-EDC2-44AF-B4F5-CCD1FC992AC9}" type="presParOf" srcId="{1E7D64CB-754E-418A-8791-AFFC8F1BA7E3}" destId="{32CF246F-E390-4114-8A7D-9950FAD5C674}" srcOrd="0" destOrd="0" presId="urn:microsoft.com/office/officeart/2018/2/layout/IconVerticalSolidList"/>
    <dgm:cxn modelId="{9134B8AF-2414-4A6E-8952-299162E87220}" type="presParOf" srcId="{1E7D64CB-754E-418A-8791-AFFC8F1BA7E3}" destId="{DFF8D20F-FB4D-44F3-8EC3-EDAEF4FB8E31}" srcOrd="1" destOrd="0" presId="urn:microsoft.com/office/officeart/2018/2/layout/IconVerticalSolidList"/>
    <dgm:cxn modelId="{B47B1CCD-2519-416D-917F-A5EF6487D1D3}" type="presParOf" srcId="{1E7D64CB-754E-418A-8791-AFFC8F1BA7E3}" destId="{4C652C2F-C1B9-4B3F-AB18-1A437B7FE066}" srcOrd="2" destOrd="0" presId="urn:microsoft.com/office/officeart/2018/2/layout/IconVerticalSolidList"/>
    <dgm:cxn modelId="{FA05D988-B864-4D25-9E8B-8D015B90CA9F}" type="presParOf" srcId="{1E7D64CB-754E-418A-8791-AFFC8F1BA7E3}" destId="{1F167548-3902-42C8-8C25-A3578487B366}" srcOrd="3" destOrd="0" presId="urn:microsoft.com/office/officeart/2018/2/layout/IconVerticalSolidList"/>
    <dgm:cxn modelId="{D6788D8F-3E53-4A03-A6CB-9C4ACE3C1A91}" type="presParOf" srcId="{747FA86F-475F-493C-B122-B2073AF599AA}" destId="{9982DD9B-FA21-4EA1-B559-AF82216D45AC}" srcOrd="3" destOrd="0" presId="urn:microsoft.com/office/officeart/2018/2/layout/IconVerticalSolidList"/>
    <dgm:cxn modelId="{F82D88F2-2868-4E5B-992E-A81AC9688FEA}" type="presParOf" srcId="{747FA86F-475F-493C-B122-B2073AF599AA}" destId="{93523FF1-9C5F-4932-AC86-7DD3FA463384}" srcOrd="4" destOrd="0" presId="urn:microsoft.com/office/officeart/2018/2/layout/IconVerticalSolidList"/>
    <dgm:cxn modelId="{10508AF9-CF52-4129-96B8-3C15FDFDAA9B}" type="presParOf" srcId="{93523FF1-9C5F-4932-AC86-7DD3FA463384}" destId="{F79D7C5B-D2D2-436D-BCE9-2841DC9C4C71}" srcOrd="0" destOrd="0" presId="urn:microsoft.com/office/officeart/2018/2/layout/IconVerticalSolidList"/>
    <dgm:cxn modelId="{57AB2BF6-CE29-4DBF-8EE0-D19400B60BC6}" type="presParOf" srcId="{93523FF1-9C5F-4932-AC86-7DD3FA463384}" destId="{468E3590-4A6F-4ABE-8B06-12921770E37F}" srcOrd="1" destOrd="0" presId="urn:microsoft.com/office/officeart/2018/2/layout/IconVerticalSolidList"/>
    <dgm:cxn modelId="{7698D93E-F26A-4F94-BE11-CA9A76D37A0D}" type="presParOf" srcId="{93523FF1-9C5F-4932-AC86-7DD3FA463384}" destId="{EDD8DA0D-0D42-4404-828A-B9371954BAD4}" srcOrd="2" destOrd="0" presId="urn:microsoft.com/office/officeart/2018/2/layout/IconVerticalSolidList"/>
    <dgm:cxn modelId="{AE5AC4FA-EBD8-4AE1-A439-DE6541C67E21}" type="presParOf" srcId="{93523FF1-9C5F-4932-AC86-7DD3FA463384}" destId="{92D6F68A-F7ED-4382-BF89-4979FBEB8C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51AB1C9-46E3-4699-83A8-5C0E0680FBC6}"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62EC407E-511B-479E-AC51-5BCE8E06AA54}">
      <dgm:prSet/>
      <dgm:spPr/>
      <dgm:t>
        <a:bodyPr/>
        <a:lstStyle/>
        <a:p>
          <a:r>
            <a:rPr lang="en-US"/>
            <a:t>The scatter plot with the range slider provides a detailed view of how payload mass influences launch success, with heavier payloads generally having a lower success rate. </a:t>
          </a:r>
        </a:p>
      </dgm:t>
    </dgm:pt>
    <dgm:pt modelId="{725D886D-EBB0-45B6-8812-B1AF72E6E6D0}" type="parTrans" cxnId="{ED7C0C10-5A07-4D1E-8292-428D9F0605FC}">
      <dgm:prSet/>
      <dgm:spPr/>
      <dgm:t>
        <a:bodyPr/>
        <a:lstStyle/>
        <a:p>
          <a:endParaRPr lang="en-US"/>
        </a:p>
      </dgm:t>
    </dgm:pt>
    <dgm:pt modelId="{75C88B2E-255D-4E04-ABAB-05B7CA765E1D}" type="sibTrans" cxnId="{ED7C0C10-5A07-4D1E-8292-428D9F0605FC}">
      <dgm:prSet/>
      <dgm:spPr/>
      <dgm:t>
        <a:bodyPr/>
        <a:lstStyle/>
        <a:p>
          <a:endParaRPr lang="en-US"/>
        </a:p>
      </dgm:t>
    </dgm:pt>
    <dgm:pt modelId="{5AD64327-3D00-486B-B3DF-71027E62BE26}">
      <dgm:prSet/>
      <dgm:spPr/>
      <dgm:t>
        <a:bodyPr/>
        <a:lstStyle/>
        <a:p>
          <a:r>
            <a:rPr lang="en-US"/>
            <a:t>The booster version also plays a significant role, with newer versions showing better performance, especially for larger payloads. </a:t>
          </a:r>
        </a:p>
      </dgm:t>
    </dgm:pt>
    <dgm:pt modelId="{008F3854-43C3-4F3A-8B81-CEFA4521E0D3}" type="parTrans" cxnId="{D9628C5F-3585-476D-8778-4B8219764440}">
      <dgm:prSet/>
      <dgm:spPr/>
      <dgm:t>
        <a:bodyPr/>
        <a:lstStyle/>
        <a:p>
          <a:endParaRPr lang="en-US"/>
        </a:p>
      </dgm:t>
    </dgm:pt>
    <dgm:pt modelId="{673B489F-6FEA-435C-B3C6-B7A960244892}" type="sibTrans" cxnId="{D9628C5F-3585-476D-8778-4B8219764440}">
      <dgm:prSet/>
      <dgm:spPr/>
      <dgm:t>
        <a:bodyPr/>
        <a:lstStyle/>
        <a:p>
          <a:endParaRPr lang="en-US"/>
        </a:p>
      </dgm:t>
    </dgm:pt>
    <dgm:pt modelId="{BD104D77-5FE0-46F4-9BC2-3CD90F6D5282}">
      <dgm:prSet/>
      <dgm:spPr/>
      <dgm:t>
        <a:bodyPr/>
        <a:lstStyle/>
        <a:p>
          <a:r>
            <a:rPr lang="en-US"/>
            <a:t>The findings help to understand how payload size and booster version affect SpaceX’s launch outcomes across different sites.</a:t>
          </a:r>
        </a:p>
      </dgm:t>
    </dgm:pt>
    <dgm:pt modelId="{456E3983-44F2-4CE9-B7F4-6040D1E69DEA}" type="parTrans" cxnId="{FE5C4A64-9BF2-44CF-AFEA-F6C944136D18}">
      <dgm:prSet/>
      <dgm:spPr/>
      <dgm:t>
        <a:bodyPr/>
        <a:lstStyle/>
        <a:p>
          <a:endParaRPr lang="en-US"/>
        </a:p>
      </dgm:t>
    </dgm:pt>
    <dgm:pt modelId="{0AA801DB-F2B7-4C11-A979-72305AE9AFFA}" type="sibTrans" cxnId="{FE5C4A64-9BF2-44CF-AFEA-F6C944136D18}">
      <dgm:prSet/>
      <dgm:spPr/>
      <dgm:t>
        <a:bodyPr/>
        <a:lstStyle/>
        <a:p>
          <a:endParaRPr lang="en-US"/>
        </a:p>
      </dgm:t>
    </dgm:pt>
    <dgm:pt modelId="{BDB8E9D7-F5E9-4E2C-905F-E811CAE5B3DA}" type="pres">
      <dgm:prSet presAssocID="{851AB1C9-46E3-4699-83A8-5C0E0680FBC6}" presName="linear" presStyleCnt="0">
        <dgm:presLayoutVars>
          <dgm:animLvl val="lvl"/>
          <dgm:resizeHandles val="exact"/>
        </dgm:presLayoutVars>
      </dgm:prSet>
      <dgm:spPr/>
    </dgm:pt>
    <dgm:pt modelId="{7966F5F2-8799-43F6-B219-2EFB92EC0845}" type="pres">
      <dgm:prSet presAssocID="{62EC407E-511B-479E-AC51-5BCE8E06AA54}" presName="parentText" presStyleLbl="node1" presStyleIdx="0" presStyleCnt="3">
        <dgm:presLayoutVars>
          <dgm:chMax val="0"/>
          <dgm:bulletEnabled val="1"/>
        </dgm:presLayoutVars>
      </dgm:prSet>
      <dgm:spPr/>
    </dgm:pt>
    <dgm:pt modelId="{19B12BB5-1EA5-456B-BCC2-B93AE3DB9545}" type="pres">
      <dgm:prSet presAssocID="{75C88B2E-255D-4E04-ABAB-05B7CA765E1D}" presName="spacer" presStyleCnt="0"/>
      <dgm:spPr/>
    </dgm:pt>
    <dgm:pt modelId="{73CC39B9-3A64-4478-8115-15DC592AA387}" type="pres">
      <dgm:prSet presAssocID="{5AD64327-3D00-486B-B3DF-71027E62BE26}" presName="parentText" presStyleLbl="node1" presStyleIdx="1" presStyleCnt="3">
        <dgm:presLayoutVars>
          <dgm:chMax val="0"/>
          <dgm:bulletEnabled val="1"/>
        </dgm:presLayoutVars>
      </dgm:prSet>
      <dgm:spPr/>
    </dgm:pt>
    <dgm:pt modelId="{70DB8A90-FB84-4EDD-BE7B-E0E00275997F}" type="pres">
      <dgm:prSet presAssocID="{673B489F-6FEA-435C-B3C6-B7A960244892}" presName="spacer" presStyleCnt="0"/>
      <dgm:spPr/>
    </dgm:pt>
    <dgm:pt modelId="{613301F7-CEDE-4692-99DD-491B4E823C00}" type="pres">
      <dgm:prSet presAssocID="{BD104D77-5FE0-46F4-9BC2-3CD90F6D5282}" presName="parentText" presStyleLbl="node1" presStyleIdx="2" presStyleCnt="3">
        <dgm:presLayoutVars>
          <dgm:chMax val="0"/>
          <dgm:bulletEnabled val="1"/>
        </dgm:presLayoutVars>
      </dgm:prSet>
      <dgm:spPr/>
    </dgm:pt>
  </dgm:ptLst>
  <dgm:cxnLst>
    <dgm:cxn modelId="{ED7C0C10-5A07-4D1E-8292-428D9F0605FC}" srcId="{851AB1C9-46E3-4699-83A8-5C0E0680FBC6}" destId="{62EC407E-511B-479E-AC51-5BCE8E06AA54}" srcOrd="0" destOrd="0" parTransId="{725D886D-EBB0-45B6-8812-B1AF72E6E6D0}" sibTransId="{75C88B2E-255D-4E04-ABAB-05B7CA765E1D}"/>
    <dgm:cxn modelId="{D9628C5F-3585-476D-8778-4B8219764440}" srcId="{851AB1C9-46E3-4699-83A8-5C0E0680FBC6}" destId="{5AD64327-3D00-486B-B3DF-71027E62BE26}" srcOrd="1" destOrd="0" parTransId="{008F3854-43C3-4F3A-8B81-CEFA4521E0D3}" sibTransId="{673B489F-6FEA-435C-B3C6-B7A960244892}"/>
    <dgm:cxn modelId="{FE5C4A64-9BF2-44CF-AFEA-F6C944136D18}" srcId="{851AB1C9-46E3-4699-83A8-5C0E0680FBC6}" destId="{BD104D77-5FE0-46F4-9BC2-3CD90F6D5282}" srcOrd="2" destOrd="0" parTransId="{456E3983-44F2-4CE9-B7F4-6040D1E69DEA}" sibTransId="{0AA801DB-F2B7-4C11-A979-72305AE9AFFA}"/>
    <dgm:cxn modelId="{139D2266-4E30-447E-9ABD-A8CD36E04398}" type="presOf" srcId="{BD104D77-5FE0-46F4-9BC2-3CD90F6D5282}" destId="{613301F7-CEDE-4692-99DD-491B4E823C00}" srcOrd="0" destOrd="0" presId="urn:microsoft.com/office/officeart/2005/8/layout/vList2"/>
    <dgm:cxn modelId="{64A262D1-3E69-4BA2-8DDA-0253AF8957C2}" type="presOf" srcId="{5AD64327-3D00-486B-B3DF-71027E62BE26}" destId="{73CC39B9-3A64-4478-8115-15DC592AA387}" srcOrd="0" destOrd="0" presId="urn:microsoft.com/office/officeart/2005/8/layout/vList2"/>
    <dgm:cxn modelId="{01BF75EF-A01E-40AC-848C-B084644C6BE6}" type="presOf" srcId="{62EC407E-511B-479E-AC51-5BCE8E06AA54}" destId="{7966F5F2-8799-43F6-B219-2EFB92EC0845}" srcOrd="0" destOrd="0" presId="urn:microsoft.com/office/officeart/2005/8/layout/vList2"/>
    <dgm:cxn modelId="{F5D7A2EF-89D6-45C0-938B-AFB8B740D5A1}" type="presOf" srcId="{851AB1C9-46E3-4699-83A8-5C0E0680FBC6}" destId="{BDB8E9D7-F5E9-4E2C-905F-E811CAE5B3DA}" srcOrd="0" destOrd="0" presId="urn:microsoft.com/office/officeart/2005/8/layout/vList2"/>
    <dgm:cxn modelId="{E99304D8-196E-4CCC-AF04-00BD83804433}" type="presParOf" srcId="{BDB8E9D7-F5E9-4E2C-905F-E811CAE5B3DA}" destId="{7966F5F2-8799-43F6-B219-2EFB92EC0845}" srcOrd="0" destOrd="0" presId="urn:microsoft.com/office/officeart/2005/8/layout/vList2"/>
    <dgm:cxn modelId="{A3816C41-1BD5-451B-A5CD-8BD8D76AC4E6}" type="presParOf" srcId="{BDB8E9D7-F5E9-4E2C-905F-E811CAE5B3DA}" destId="{19B12BB5-1EA5-456B-BCC2-B93AE3DB9545}" srcOrd="1" destOrd="0" presId="urn:microsoft.com/office/officeart/2005/8/layout/vList2"/>
    <dgm:cxn modelId="{62180DDC-765D-4CCA-80D0-9D805A00F8C5}" type="presParOf" srcId="{BDB8E9D7-F5E9-4E2C-905F-E811CAE5B3DA}" destId="{73CC39B9-3A64-4478-8115-15DC592AA387}" srcOrd="2" destOrd="0" presId="urn:microsoft.com/office/officeart/2005/8/layout/vList2"/>
    <dgm:cxn modelId="{A9C2D978-4322-4429-8F50-FF24FE8CAD26}" type="presParOf" srcId="{BDB8E9D7-F5E9-4E2C-905F-E811CAE5B3DA}" destId="{70DB8A90-FB84-4EDD-BE7B-E0E00275997F}" srcOrd="3" destOrd="0" presId="urn:microsoft.com/office/officeart/2005/8/layout/vList2"/>
    <dgm:cxn modelId="{92130416-AB13-4534-B1C8-13DAB511A4A8}" type="presParOf" srcId="{BDB8E9D7-F5E9-4E2C-905F-E811CAE5B3DA}" destId="{613301F7-CEDE-4692-99DD-491B4E823C0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12118B-0ED5-4951-AD07-E40B6057D92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EF8BC8E-2FFC-4D0E-A0F6-FFF9E42E72E5}">
      <dgm:prSet custT="1"/>
      <dgm:spPr/>
      <dgm:t>
        <a:bodyPr/>
        <a:lstStyle/>
        <a:p>
          <a:r>
            <a:rPr lang="en-US" sz="2400" dirty="0"/>
            <a:t>All four models : Logistic Regression, KNN, SVM, and Random Forest demonstrate similar test set accuracies of approximately 83.33%</a:t>
          </a:r>
        </a:p>
      </dgm:t>
    </dgm:pt>
    <dgm:pt modelId="{FC684756-E205-4001-97EF-9F43F52CAD25}" type="parTrans" cxnId="{8EDE40C5-2643-46F4-9436-892E60F55E07}">
      <dgm:prSet/>
      <dgm:spPr/>
      <dgm:t>
        <a:bodyPr/>
        <a:lstStyle/>
        <a:p>
          <a:endParaRPr lang="en-US"/>
        </a:p>
      </dgm:t>
    </dgm:pt>
    <dgm:pt modelId="{81E1C8C7-FA91-4C39-8410-246454C9F02D}" type="sibTrans" cxnId="{8EDE40C5-2643-46F4-9436-892E60F55E07}">
      <dgm:prSet/>
      <dgm:spPr/>
      <dgm:t>
        <a:bodyPr/>
        <a:lstStyle/>
        <a:p>
          <a:endParaRPr lang="en-US"/>
        </a:p>
      </dgm:t>
    </dgm:pt>
    <dgm:pt modelId="{492AC3C1-A0C9-4988-995B-03811D758209}">
      <dgm:prSet custT="1"/>
      <dgm:spPr/>
      <dgm:t>
        <a:bodyPr/>
        <a:lstStyle/>
        <a:p>
          <a:r>
            <a:rPr lang="en-US" sz="2400" dirty="0"/>
            <a:t>This indicates that, for this particular dataset, each model performs almost equally well in predicting the success of the Falcon 9 first stage landing, suggesting that none of the models significantly outperforms the others in terms of accuracy.</a:t>
          </a:r>
        </a:p>
      </dgm:t>
    </dgm:pt>
    <dgm:pt modelId="{9003E542-2F5F-46B6-87A1-9F1E6A64EBF6}" type="parTrans" cxnId="{0C1C3162-850F-416C-A40F-7EEF2CCFD85D}">
      <dgm:prSet/>
      <dgm:spPr/>
      <dgm:t>
        <a:bodyPr/>
        <a:lstStyle/>
        <a:p>
          <a:endParaRPr lang="en-US"/>
        </a:p>
      </dgm:t>
    </dgm:pt>
    <dgm:pt modelId="{A6BB1090-BCA7-4A95-8BFE-72C4A875CE96}" type="sibTrans" cxnId="{0C1C3162-850F-416C-A40F-7EEF2CCFD85D}">
      <dgm:prSet/>
      <dgm:spPr/>
      <dgm:t>
        <a:bodyPr/>
        <a:lstStyle/>
        <a:p>
          <a:endParaRPr lang="en-US"/>
        </a:p>
      </dgm:t>
    </dgm:pt>
    <dgm:pt modelId="{A3770954-64C7-4E59-9F6F-A0628D7032A7}" type="pres">
      <dgm:prSet presAssocID="{BE12118B-0ED5-4951-AD07-E40B6057D92C}" presName="linear" presStyleCnt="0">
        <dgm:presLayoutVars>
          <dgm:animLvl val="lvl"/>
          <dgm:resizeHandles val="exact"/>
        </dgm:presLayoutVars>
      </dgm:prSet>
      <dgm:spPr/>
    </dgm:pt>
    <dgm:pt modelId="{F9C27BDE-C257-4172-9C78-B7DF89611804}" type="pres">
      <dgm:prSet presAssocID="{7EF8BC8E-2FFC-4D0E-A0F6-FFF9E42E72E5}" presName="parentText" presStyleLbl="node1" presStyleIdx="0" presStyleCnt="2" custScaleY="83875">
        <dgm:presLayoutVars>
          <dgm:chMax val="0"/>
          <dgm:bulletEnabled val="1"/>
        </dgm:presLayoutVars>
      </dgm:prSet>
      <dgm:spPr/>
    </dgm:pt>
    <dgm:pt modelId="{6ADA0610-2145-4659-97F3-E923659B84CD}" type="pres">
      <dgm:prSet presAssocID="{81E1C8C7-FA91-4C39-8410-246454C9F02D}" presName="spacer" presStyleCnt="0"/>
      <dgm:spPr/>
    </dgm:pt>
    <dgm:pt modelId="{6058ED85-C7C6-4240-A7BC-136813CE207D}" type="pres">
      <dgm:prSet presAssocID="{492AC3C1-A0C9-4988-995B-03811D758209}" presName="parentText" presStyleLbl="node1" presStyleIdx="1" presStyleCnt="2">
        <dgm:presLayoutVars>
          <dgm:chMax val="0"/>
          <dgm:bulletEnabled val="1"/>
        </dgm:presLayoutVars>
      </dgm:prSet>
      <dgm:spPr/>
    </dgm:pt>
  </dgm:ptLst>
  <dgm:cxnLst>
    <dgm:cxn modelId="{3EEEE134-F7E0-4C47-BF1B-F0E116877AB1}" type="presOf" srcId="{492AC3C1-A0C9-4988-995B-03811D758209}" destId="{6058ED85-C7C6-4240-A7BC-136813CE207D}" srcOrd="0" destOrd="0" presId="urn:microsoft.com/office/officeart/2005/8/layout/vList2"/>
    <dgm:cxn modelId="{0C1C3162-850F-416C-A40F-7EEF2CCFD85D}" srcId="{BE12118B-0ED5-4951-AD07-E40B6057D92C}" destId="{492AC3C1-A0C9-4988-995B-03811D758209}" srcOrd="1" destOrd="0" parTransId="{9003E542-2F5F-46B6-87A1-9F1E6A64EBF6}" sibTransId="{A6BB1090-BCA7-4A95-8BFE-72C4A875CE96}"/>
    <dgm:cxn modelId="{B78B554D-5625-463F-BC03-25A4EC57F2D5}" type="presOf" srcId="{BE12118B-0ED5-4951-AD07-E40B6057D92C}" destId="{A3770954-64C7-4E59-9F6F-A0628D7032A7}" srcOrd="0" destOrd="0" presId="urn:microsoft.com/office/officeart/2005/8/layout/vList2"/>
    <dgm:cxn modelId="{973BAB6E-51E3-4413-B45A-DD9C79F3E351}" type="presOf" srcId="{7EF8BC8E-2FFC-4D0E-A0F6-FFF9E42E72E5}" destId="{F9C27BDE-C257-4172-9C78-B7DF89611804}" srcOrd="0" destOrd="0" presId="urn:microsoft.com/office/officeart/2005/8/layout/vList2"/>
    <dgm:cxn modelId="{8EDE40C5-2643-46F4-9436-892E60F55E07}" srcId="{BE12118B-0ED5-4951-AD07-E40B6057D92C}" destId="{7EF8BC8E-2FFC-4D0E-A0F6-FFF9E42E72E5}" srcOrd="0" destOrd="0" parTransId="{FC684756-E205-4001-97EF-9F43F52CAD25}" sibTransId="{81E1C8C7-FA91-4C39-8410-246454C9F02D}"/>
    <dgm:cxn modelId="{7DE49118-02EB-4FB6-9C9A-B37533A38A1D}" type="presParOf" srcId="{A3770954-64C7-4E59-9F6F-A0628D7032A7}" destId="{F9C27BDE-C257-4172-9C78-B7DF89611804}" srcOrd="0" destOrd="0" presId="urn:microsoft.com/office/officeart/2005/8/layout/vList2"/>
    <dgm:cxn modelId="{18C78A60-4C38-44B9-A3FF-7B88D640D12E}" type="presParOf" srcId="{A3770954-64C7-4E59-9F6F-A0628D7032A7}" destId="{6ADA0610-2145-4659-97F3-E923659B84CD}" srcOrd="1" destOrd="0" presId="urn:microsoft.com/office/officeart/2005/8/layout/vList2"/>
    <dgm:cxn modelId="{A871C0EF-0896-4B67-AA52-31E6E4EBFF69}" type="presParOf" srcId="{A3770954-64C7-4E59-9F6F-A0628D7032A7}" destId="{6058ED85-C7C6-4240-A7BC-136813CE207D}"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320763-6CE4-4227-98F8-D12DD3307F59}"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D2C94D3C-47E3-4D29-9784-EDCCF1D4D2FB}">
      <dgm:prSet/>
      <dgm:spPr/>
      <dgm:t>
        <a:bodyPr/>
        <a:lstStyle/>
        <a:p>
          <a:r>
            <a:rPr lang="en-US" b="1" dirty="0"/>
            <a:t>Identify Data Sources</a:t>
          </a:r>
          <a:endParaRPr lang="en-US" dirty="0"/>
        </a:p>
      </dgm:t>
    </dgm:pt>
    <dgm:pt modelId="{D572E980-A273-4EE2-84FC-98CB5E25575B}" type="parTrans" cxnId="{BD6A84B5-2802-48E7-9D18-29FAE8086F53}">
      <dgm:prSet/>
      <dgm:spPr/>
      <dgm:t>
        <a:bodyPr/>
        <a:lstStyle/>
        <a:p>
          <a:endParaRPr lang="en-US"/>
        </a:p>
      </dgm:t>
    </dgm:pt>
    <dgm:pt modelId="{543281AE-223C-41DA-9452-C2D7AB0C3F53}" type="sibTrans" cxnId="{BD6A84B5-2802-48E7-9D18-29FAE8086F53}">
      <dgm:prSet/>
      <dgm:spPr/>
      <dgm:t>
        <a:bodyPr/>
        <a:lstStyle/>
        <a:p>
          <a:endParaRPr lang="en-US"/>
        </a:p>
      </dgm:t>
    </dgm:pt>
    <dgm:pt modelId="{649AAC34-863A-4814-A1CF-4460B26CA260}">
      <dgm:prSet custT="1"/>
      <dgm:spPr/>
      <dgm:t>
        <a:bodyPr/>
        <a:lstStyle/>
        <a:p>
          <a:r>
            <a:rPr lang="en-US" sz="1600" dirty="0"/>
            <a:t>Collected historical data from public sources such as SpaceX’s official website, space-related APIs, and websites like Wikipedia.</a:t>
          </a:r>
        </a:p>
      </dgm:t>
    </dgm:pt>
    <dgm:pt modelId="{07DD5D4F-33D1-4157-9B56-8A9D66F3CEBF}" type="parTrans" cxnId="{26AFBFE3-62D8-49D9-803E-262CE4C61D1E}">
      <dgm:prSet/>
      <dgm:spPr/>
      <dgm:t>
        <a:bodyPr/>
        <a:lstStyle/>
        <a:p>
          <a:endParaRPr lang="en-US"/>
        </a:p>
      </dgm:t>
    </dgm:pt>
    <dgm:pt modelId="{8EA84BC7-E895-48D5-821C-6C82FB26F594}" type="sibTrans" cxnId="{26AFBFE3-62D8-49D9-803E-262CE4C61D1E}">
      <dgm:prSet/>
      <dgm:spPr/>
      <dgm:t>
        <a:bodyPr/>
        <a:lstStyle/>
        <a:p>
          <a:endParaRPr lang="en-US"/>
        </a:p>
      </dgm:t>
    </dgm:pt>
    <dgm:pt modelId="{8D691210-3656-4F74-B7AA-82D2561F73C1}">
      <dgm:prSet custT="1"/>
      <dgm:spPr/>
      <dgm:t>
        <a:bodyPr/>
        <a:lstStyle/>
        <a:p>
          <a:r>
            <a:rPr lang="en-US" sz="1600" dirty="0"/>
            <a:t>Gathered information on Falcon 9 launches, including rocket specifications, landing success/failure, launch sites, location, and other relevant features.</a:t>
          </a:r>
        </a:p>
      </dgm:t>
    </dgm:pt>
    <dgm:pt modelId="{E810DD96-32F1-4C64-8103-ADA7652D9702}" type="parTrans" cxnId="{B203A172-DB2E-45FE-94DE-E69B21154F05}">
      <dgm:prSet/>
      <dgm:spPr/>
      <dgm:t>
        <a:bodyPr/>
        <a:lstStyle/>
        <a:p>
          <a:endParaRPr lang="en-US"/>
        </a:p>
      </dgm:t>
    </dgm:pt>
    <dgm:pt modelId="{93526FF0-75FB-4865-943E-8126B9625BC8}" type="sibTrans" cxnId="{B203A172-DB2E-45FE-94DE-E69B21154F05}">
      <dgm:prSet/>
      <dgm:spPr/>
      <dgm:t>
        <a:bodyPr/>
        <a:lstStyle/>
        <a:p>
          <a:endParaRPr lang="en-US"/>
        </a:p>
      </dgm:t>
    </dgm:pt>
    <dgm:pt modelId="{2BDF8944-C81F-4B5E-BC3D-6D8F68BB8ECF}">
      <dgm:prSet/>
      <dgm:spPr/>
      <dgm:t>
        <a:bodyPr/>
        <a:lstStyle/>
        <a:p>
          <a:r>
            <a:rPr lang="en-US" b="1" dirty="0"/>
            <a:t>Data Extraction</a:t>
          </a:r>
          <a:endParaRPr lang="en-US" dirty="0"/>
        </a:p>
      </dgm:t>
    </dgm:pt>
    <dgm:pt modelId="{B62ED29E-31E5-4A61-B324-83A0C9872EA2}" type="parTrans" cxnId="{3B7EFC33-C18C-4C0A-98B8-1DAD786664C6}">
      <dgm:prSet/>
      <dgm:spPr/>
      <dgm:t>
        <a:bodyPr/>
        <a:lstStyle/>
        <a:p>
          <a:endParaRPr lang="en-US"/>
        </a:p>
      </dgm:t>
    </dgm:pt>
    <dgm:pt modelId="{36730ECA-8B53-4AAF-AE30-CBE41FCB4F6C}" type="sibTrans" cxnId="{3B7EFC33-C18C-4C0A-98B8-1DAD786664C6}">
      <dgm:prSet/>
      <dgm:spPr/>
      <dgm:t>
        <a:bodyPr/>
        <a:lstStyle/>
        <a:p>
          <a:endParaRPr lang="en-US"/>
        </a:p>
      </dgm:t>
    </dgm:pt>
    <dgm:pt modelId="{B75D9D48-F708-44CD-AA70-2E21D6F6F386}">
      <dgm:prSet custT="1"/>
      <dgm:spPr/>
      <dgm:t>
        <a:bodyPr/>
        <a:lstStyle/>
        <a:p>
          <a:r>
            <a:rPr lang="en-US" sz="1600" dirty="0"/>
            <a:t>Used web scraping techniques to collect raw data from SpaceX’s API and relevant databases.</a:t>
          </a:r>
        </a:p>
      </dgm:t>
    </dgm:pt>
    <dgm:pt modelId="{554834F1-5A71-4F2A-A05B-E6FAC638A4D7}" type="parTrans" cxnId="{D76C5A23-7B88-48A0-97DF-8A9D912A0297}">
      <dgm:prSet/>
      <dgm:spPr/>
      <dgm:t>
        <a:bodyPr/>
        <a:lstStyle/>
        <a:p>
          <a:endParaRPr lang="en-US"/>
        </a:p>
      </dgm:t>
    </dgm:pt>
    <dgm:pt modelId="{F009FB67-35A1-4670-9606-61DF075E06E8}" type="sibTrans" cxnId="{D76C5A23-7B88-48A0-97DF-8A9D912A0297}">
      <dgm:prSet/>
      <dgm:spPr/>
      <dgm:t>
        <a:bodyPr/>
        <a:lstStyle/>
        <a:p>
          <a:endParaRPr lang="en-US"/>
        </a:p>
      </dgm:t>
    </dgm:pt>
    <dgm:pt modelId="{3C542FCB-EE2E-457B-8AFF-34FD63A96831}">
      <dgm:prSet custT="1"/>
      <dgm:spPr/>
      <dgm:t>
        <a:bodyPr/>
        <a:lstStyle/>
        <a:p>
          <a:r>
            <a:rPr lang="en-US" sz="1600" dirty="0"/>
            <a:t>Manually retrieved missing or supplementary data from official launch reports when possible.</a:t>
          </a:r>
        </a:p>
      </dgm:t>
    </dgm:pt>
    <dgm:pt modelId="{26732455-90AB-42F0-96E8-A2981DABC8F7}" type="parTrans" cxnId="{B4340BEE-3D09-4E0F-9B01-214214D722A3}">
      <dgm:prSet/>
      <dgm:spPr/>
      <dgm:t>
        <a:bodyPr/>
        <a:lstStyle/>
        <a:p>
          <a:endParaRPr lang="en-US"/>
        </a:p>
      </dgm:t>
    </dgm:pt>
    <dgm:pt modelId="{C053F5CB-C7ED-4DC8-852D-A6068BC60CF9}" type="sibTrans" cxnId="{B4340BEE-3D09-4E0F-9B01-214214D722A3}">
      <dgm:prSet/>
      <dgm:spPr/>
      <dgm:t>
        <a:bodyPr/>
        <a:lstStyle/>
        <a:p>
          <a:endParaRPr lang="en-US"/>
        </a:p>
      </dgm:t>
    </dgm:pt>
    <dgm:pt modelId="{D67E4F32-A777-42A8-885C-2C545288691C}">
      <dgm:prSet/>
      <dgm:spPr/>
      <dgm:t>
        <a:bodyPr/>
        <a:lstStyle/>
        <a:p>
          <a:r>
            <a:rPr lang="en-US" b="1" dirty="0"/>
            <a:t>Data Structuring</a:t>
          </a:r>
          <a:endParaRPr lang="en-US" dirty="0"/>
        </a:p>
      </dgm:t>
    </dgm:pt>
    <dgm:pt modelId="{32DDC042-FEBD-419C-8B57-92B976019CC0}" type="parTrans" cxnId="{B88D6E38-CB7F-481D-9B14-86541604F0FB}">
      <dgm:prSet/>
      <dgm:spPr/>
      <dgm:t>
        <a:bodyPr/>
        <a:lstStyle/>
        <a:p>
          <a:endParaRPr lang="en-US"/>
        </a:p>
      </dgm:t>
    </dgm:pt>
    <dgm:pt modelId="{774ECCDF-90B4-4B29-AA79-E531036833DD}" type="sibTrans" cxnId="{B88D6E38-CB7F-481D-9B14-86541604F0FB}">
      <dgm:prSet/>
      <dgm:spPr/>
      <dgm:t>
        <a:bodyPr/>
        <a:lstStyle/>
        <a:p>
          <a:endParaRPr lang="en-US"/>
        </a:p>
      </dgm:t>
    </dgm:pt>
    <dgm:pt modelId="{80A327A5-A087-47C6-B7FC-4D4BB9A6D196}">
      <dgm:prSet custT="1"/>
      <dgm:spPr/>
      <dgm:t>
        <a:bodyPr/>
        <a:lstStyle/>
        <a:p>
          <a:r>
            <a:rPr lang="en-US" sz="1600" dirty="0"/>
            <a:t>Organized the data into structured formats (CSV, JSON, or databases) for ease of processing.</a:t>
          </a:r>
        </a:p>
      </dgm:t>
    </dgm:pt>
    <dgm:pt modelId="{1CF58872-6717-4FA0-BADD-E32BF00A75AB}" type="parTrans" cxnId="{DF049FCF-A973-414A-AE0A-998184711ABE}">
      <dgm:prSet/>
      <dgm:spPr/>
      <dgm:t>
        <a:bodyPr/>
        <a:lstStyle/>
        <a:p>
          <a:endParaRPr lang="en-US"/>
        </a:p>
      </dgm:t>
    </dgm:pt>
    <dgm:pt modelId="{BB98099D-5842-40DF-8A25-049AC1E48795}" type="sibTrans" cxnId="{DF049FCF-A973-414A-AE0A-998184711ABE}">
      <dgm:prSet/>
      <dgm:spPr/>
      <dgm:t>
        <a:bodyPr/>
        <a:lstStyle/>
        <a:p>
          <a:endParaRPr lang="en-US"/>
        </a:p>
      </dgm:t>
    </dgm:pt>
    <dgm:pt modelId="{BA7AF786-16D6-41EC-8FC9-773458A51ED2}">
      <dgm:prSet custT="1"/>
      <dgm:spPr/>
      <dgm:t>
        <a:bodyPr/>
        <a:lstStyle/>
        <a:p>
          <a:r>
            <a:rPr lang="en-US" sz="1600" dirty="0"/>
            <a:t>Ensured that all data entries had consistent formats (e.g., date and time, categorical variables).</a:t>
          </a:r>
        </a:p>
      </dgm:t>
    </dgm:pt>
    <dgm:pt modelId="{DBE30E91-64EB-48B8-94F6-A4A0F8FA18FF}" type="parTrans" cxnId="{AC2D12F9-9617-4ED4-8222-838279FD67F8}">
      <dgm:prSet/>
      <dgm:spPr/>
      <dgm:t>
        <a:bodyPr/>
        <a:lstStyle/>
        <a:p>
          <a:endParaRPr lang="en-US"/>
        </a:p>
      </dgm:t>
    </dgm:pt>
    <dgm:pt modelId="{046A9495-25AF-48DF-A2EA-7C9409725E55}" type="sibTrans" cxnId="{AC2D12F9-9617-4ED4-8222-838279FD67F8}">
      <dgm:prSet/>
      <dgm:spPr/>
      <dgm:t>
        <a:bodyPr/>
        <a:lstStyle/>
        <a:p>
          <a:endParaRPr lang="en-US"/>
        </a:p>
      </dgm:t>
    </dgm:pt>
    <dgm:pt modelId="{0F46E3CB-CA09-4ED7-A02D-CBB9DB523A01}">
      <dgm:prSet/>
      <dgm:spPr/>
      <dgm:t>
        <a:bodyPr/>
        <a:lstStyle/>
        <a:p>
          <a:r>
            <a:rPr lang="en-US" b="1" dirty="0"/>
            <a:t>Data Integration</a:t>
          </a:r>
          <a:endParaRPr lang="en-US" dirty="0"/>
        </a:p>
      </dgm:t>
    </dgm:pt>
    <dgm:pt modelId="{B10E9346-C235-4C89-871B-AE65412D2937}" type="parTrans" cxnId="{AFBB7470-DF46-4962-8135-41A68BBA2F40}">
      <dgm:prSet/>
      <dgm:spPr/>
      <dgm:t>
        <a:bodyPr/>
        <a:lstStyle/>
        <a:p>
          <a:endParaRPr lang="en-US"/>
        </a:p>
      </dgm:t>
    </dgm:pt>
    <dgm:pt modelId="{F9533559-7092-4813-B2CD-F8BC6B598085}" type="sibTrans" cxnId="{AFBB7470-DF46-4962-8135-41A68BBA2F40}">
      <dgm:prSet/>
      <dgm:spPr/>
      <dgm:t>
        <a:bodyPr/>
        <a:lstStyle/>
        <a:p>
          <a:endParaRPr lang="en-US"/>
        </a:p>
      </dgm:t>
    </dgm:pt>
    <dgm:pt modelId="{E4AF4A22-3826-4E42-82DB-0444F79697A6}">
      <dgm:prSet custT="1"/>
      <dgm:spPr/>
      <dgm:t>
        <a:bodyPr/>
        <a:lstStyle/>
        <a:p>
          <a:r>
            <a:rPr lang="en-US" sz="1600" dirty="0"/>
            <a:t>Combined data from different sources to create a comprehensive dataset.</a:t>
          </a:r>
        </a:p>
      </dgm:t>
    </dgm:pt>
    <dgm:pt modelId="{3E650B75-6FF0-4AC1-89A0-ACC6F2334AE7}" type="parTrans" cxnId="{213B09E1-8889-463C-B86A-1946589727DB}">
      <dgm:prSet/>
      <dgm:spPr/>
      <dgm:t>
        <a:bodyPr/>
        <a:lstStyle/>
        <a:p>
          <a:endParaRPr lang="en-US"/>
        </a:p>
      </dgm:t>
    </dgm:pt>
    <dgm:pt modelId="{14257373-880B-4E81-BE42-BFAB028582FA}" type="sibTrans" cxnId="{213B09E1-8889-463C-B86A-1946589727DB}">
      <dgm:prSet/>
      <dgm:spPr/>
      <dgm:t>
        <a:bodyPr/>
        <a:lstStyle/>
        <a:p>
          <a:endParaRPr lang="en-US"/>
        </a:p>
      </dgm:t>
    </dgm:pt>
    <dgm:pt modelId="{DF1FB2EF-73A7-476A-8D55-D9263D0389AA}">
      <dgm:prSet custT="1"/>
      <dgm:spPr/>
      <dgm:t>
        <a:bodyPr/>
        <a:lstStyle/>
        <a:p>
          <a:r>
            <a:rPr lang="en-US" sz="1600" dirty="0"/>
            <a:t>Matched each rocket launch to its respective landing success/failure and external factors (e.g., rocket type, launch site).</a:t>
          </a:r>
        </a:p>
      </dgm:t>
    </dgm:pt>
    <dgm:pt modelId="{1A78228D-27E0-4418-86E4-4B76BF580A6B}" type="parTrans" cxnId="{3BB46EDF-AE2E-43CD-B870-A0FE47C4CE71}">
      <dgm:prSet/>
      <dgm:spPr/>
      <dgm:t>
        <a:bodyPr/>
        <a:lstStyle/>
        <a:p>
          <a:endParaRPr lang="en-US"/>
        </a:p>
      </dgm:t>
    </dgm:pt>
    <dgm:pt modelId="{E595E0F7-662E-46D2-81C4-C615EA767F7E}" type="sibTrans" cxnId="{3BB46EDF-AE2E-43CD-B870-A0FE47C4CE71}">
      <dgm:prSet/>
      <dgm:spPr/>
      <dgm:t>
        <a:bodyPr/>
        <a:lstStyle/>
        <a:p>
          <a:endParaRPr lang="en-US"/>
        </a:p>
      </dgm:t>
    </dgm:pt>
    <dgm:pt modelId="{662DD6E9-DD3B-4833-AFFC-45206CEB25D7}">
      <dgm:prSet/>
      <dgm:spPr/>
      <dgm:t>
        <a:bodyPr/>
        <a:lstStyle/>
        <a:p>
          <a:r>
            <a:rPr lang="en-US" b="1" dirty="0"/>
            <a:t>Data Quality Check</a:t>
          </a:r>
          <a:endParaRPr lang="en-US" dirty="0"/>
        </a:p>
      </dgm:t>
    </dgm:pt>
    <dgm:pt modelId="{84BE6EB4-5A7A-4631-A3A5-0BB3BB2434AE}" type="parTrans" cxnId="{C22C47E1-222A-425D-94E1-64865DA69A75}">
      <dgm:prSet/>
      <dgm:spPr/>
      <dgm:t>
        <a:bodyPr/>
        <a:lstStyle/>
        <a:p>
          <a:endParaRPr lang="en-US"/>
        </a:p>
      </dgm:t>
    </dgm:pt>
    <dgm:pt modelId="{5CC34CC3-A0DF-4602-A06E-867E0A6478D1}" type="sibTrans" cxnId="{C22C47E1-222A-425D-94E1-64865DA69A75}">
      <dgm:prSet/>
      <dgm:spPr/>
      <dgm:t>
        <a:bodyPr/>
        <a:lstStyle/>
        <a:p>
          <a:endParaRPr lang="en-US"/>
        </a:p>
      </dgm:t>
    </dgm:pt>
    <dgm:pt modelId="{606787C9-8CB9-49AF-AC7F-01C1054E24BF}">
      <dgm:prSet custT="1"/>
      <dgm:spPr/>
      <dgm:t>
        <a:bodyPr/>
        <a:lstStyle/>
        <a:p>
          <a:r>
            <a:rPr lang="en-US" sz="1600" dirty="0"/>
            <a:t>Ensured accuracy and completeness by cross-referencing with trusted sources.</a:t>
          </a:r>
        </a:p>
      </dgm:t>
    </dgm:pt>
    <dgm:pt modelId="{75E3A545-F28A-4349-88BE-C5A6E9720E20}" type="parTrans" cxnId="{07A1FCD2-D0C8-457D-A880-68AEEC2AFEDA}">
      <dgm:prSet/>
      <dgm:spPr/>
      <dgm:t>
        <a:bodyPr/>
        <a:lstStyle/>
        <a:p>
          <a:endParaRPr lang="en-US"/>
        </a:p>
      </dgm:t>
    </dgm:pt>
    <dgm:pt modelId="{6196AC39-4CC7-494A-88A6-F3F0339F7D91}" type="sibTrans" cxnId="{07A1FCD2-D0C8-457D-A880-68AEEC2AFEDA}">
      <dgm:prSet/>
      <dgm:spPr/>
      <dgm:t>
        <a:bodyPr/>
        <a:lstStyle/>
        <a:p>
          <a:endParaRPr lang="en-US"/>
        </a:p>
      </dgm:t>
    </dgm:pt>
    <dgm:pt modelId="{6C34DC7A-C612-4022-9941-C1096B58E8B3}">
      <dgm:prSet custT="1"/>
      <dgm:spPr/>
      <dgm:t>
        <a:bodyPr/>
        <a:lstStyle/>
        <a:p>
          <a:r>
            <a:rPr lang="en-US" sz="1600" dirty="0"/>
            <a:t>Removed or corrected any discrepancies, duplicates, or erroneous data entries.</a:t>
          </a:r>
        </a:p>
      </dgm:t>
    </dgm:pt>
    <dgm:pt modelId="{46B9F756-526F-46B0-8A40-F77432A24FCA}" type="parTrans" cxnId="{C833374A-7A14-4CBB-9FC3-FF25B82E4997}">
      <dgm:prSet/>
      <dgm:spPr/>
      <dgm:t>
        <a:bodyPr/>
        <a:lstStyle/>
        <a:p>
          <a:endParaRPr lang="en-US"/>
        </a:p>
      </dgm:t>
    </dgm:pt>
    <dgm:pt modelId="{CF0B31E6-E7CC-4118-9452-1445BF2D8427}" type="sibTrans" cxnId="{C833374A-7A14-4CBB-9FC3-FF25B82E4997}">
      <dgm:prSet/>
      <dgm:spPr/>
      <dgm:t>
        <a:bodyPr/>
        <a:lstStyle/>
        <a:p>
          <a:endParaRPr lang="en-US"/>
        </a:p>
      </dgm:t>
    </dgm:pt>
    <dgm:pt modelId="{51A04351-D0DC-4EA3-9370-272F6B5A1B8D}" type="pres">
      <dgm:prSet presAssocID="{A3320763-6CE4-4227-98F8-D12DD3307F59}" presName="Name0" presStyleCnt="0">
        <dgm:presLayoutVars>
          <dgm:dir/>
          <dgm:animLvl val="lvl"/>
          <dgm:resizeHandles val="exact"/>
        </dgm:presLayoutVars>
      </dgm:prSet>
      <dgm:spPr/>
    </dgm:pt>
    <dgm:pt modelId="{156A0385-1225-4BB5-BDD7-8E4EDBB0FFC7}" type="pres">
      <dgm:prSet presAssocID="{D2C94D3C-47E3-4D29-9784-EDCCF1D4D2FB}" presName="linNode" presStyleCnt="0"/>
      <dgm:spPr/>
    </dgm:pt>
    <dgm:pt modelId="{A2612456-E40A-47D1-BB4D-150FCD8ED055}" type="pres">
      <dgm:prSet presAssocID="{D2C94D3C-47E3-4D29-9784-EDCCF1D4D2FB}" presName="parentText" presStyleLbl="node1" presStyleIdx="0" presStyleCnt="5">
        <dgm:presLayoutVars>
          <dgm:chMax val="1"/>
          <dgm:bulletEnabled val="1"/>
        </dgm:presLayoutVars>
      </dgm:prSet>
      <dgm:spPr/>
    </dgm:pt>
    <dgm:pt modelId="{45298015-8EDB-4ADC-9B42-D2A068F6BF7E}" type="pres">
      <dgm:prSet presAssocID="{D2C94D3C-47E3-4D29-9784-EDCCF1D4D2FB}" presName="descendantText" presStyleLbl="alignAccFollowNode1" presStyleIdx="0" presStyleCnt="5" custScaleY="133701">
        <dgm:presLayoutVars>
          <dgm:bulletEnabled val="1"/>
        </dgm:presLayoutVars>
      </dgm:prSet>
      <dgm:spPr/>
    </dgm:pt>
    <dgm:pt modelId="{2EBAE40A-D9AA-4D85-94A4-801A83667DFF}" type="pres">
      <dgm:prSet presAssocID="{543281AE-223C-41DA-9452-C2D7AB0C3F53}" presName="sp" presStyleCnt="0"/>
      <dgm:spPr/>
    </dgm:pt>
    <dgm:pt modelId="{B268BF68-2464-493E-BFD8-BC94D717634E}" type="pres">
      <dgm:prSet presAssocID="{2BDF8944-C81F-4B5E-BC3D-6D8F68BB8ECF}" presName="linNode" presStyleCnt="0"/>
      <dgm:spPr/>
    </dgm:pt>
    <dgm:pt modelId="{85E37981-B1A4-4251-8080-9B4D820ACB5B}" type="pres">
      <dgm:prSet presAssocID="{2BDF8944-C81F-4B5E-BC3D-6D8F68BB8ECF}" presName="parentText" presStyleLbl="node1" presStyleIdx="1" presStyleCnt="5">
        <dgm:presLayoutVars>
          <dgm:chMax val="1"/>
          <dgm:bulletEnabled val="1"/>
        </dgm:presLayoutVars>
      </dgm:prSet>
      <dgm:spPr/>
    </dgm:pt>
    <dgm:pt modelId="{D516CD3D-562D-403E-85A8-E646CB7A6980}" type="pres">
      <dgm:prSet presAssocID="{2BDF8944-C81F-4B5E-BC3D-6D8F68BB8ECF}" presName="descendantText" presStyleLbl="alignAccFollowNode1" presStyleIdx="1" presStyleCnt="5" custScaleY="141610">
        <dgm:presLayoutVars>
          <dgm:bulletEnabled val="1"/>
        </dgm:presLayoutVars>
      </dgm:prSet>
      <dgm:spPr/>
    </dgm:pt>
    <dgm:pt modelId="{7C213583-88F8-4269-8BCD-A80DFBF973EE}" type="pres">
      <dgm:prSet presAssocID="{36730ECA-8B53-4AAF-AE30-CBE41FCB4F6C}" presName="sp" presStyleCnt="0"/>
      <dgm:spPr/>
    </dgm:pt>
    <dgm:pt modelId="{6269CA36-A782-4C2C-94E5-407D97C66555}" type="pres">
      <dgm:prSet presAssocID="{D67E4F32-A777-42A8-885C-2C545288691C}" presName="linNode" presStyleCnt="0"/>
      <dgm:spPr/>
    </dgm:pt>
    <dgm:pt modelId="{E98D7362-81FF-4FE4-8826-649766FBD0A5}" type="pres">
      <dgm:prSet presAssocID="{D67E4F32-A777-42A8-885C-2C545288691C}" presName="parentText" presStyleLbl="node1" presStyleIdx="2" presStyleCnt="5">
        <dgm:presLayoutVars>
          <dgm:chMax val="1"/>
          <dgm:bulletEnabled val="1"/>
        </dgm:presLayoutVars>
      </dgm:prSet>
      <dgm:spPr/>
    </dgm:pt>
    <dgm:pt modelId="{ECBC8DF5-B064-4E7F-A90F-13C675949F21}" type="pres">
      <dgm:prSet presAssocID="{D67E4F32-A777-42A8-885C-2C545288691C}" presName="descendantText" presStyleLbl="alignAccFollowNode1" presStyleIdx="2" presStyleCnt="5" custScaleY="130111">
        <dgm:presLayoutVars>
          <dgm:bulletEnabled val="1"/>
        </dgm:presLayoutVars>
      </dgm:prSet>
      <dgm:spPr/>
    </dgm:pt>
    <dgm:pt modelId="{3B9BE6F1-296D-4814-9699-F90C9EB62CC4}" type="pres">
      <dgm:prSet presAssocID="{774ECCDF-90B4-4B29-AA79-E531036833DD}" presName="sp" presStyleCnt="0"/>
      <dgm:spPr/>
    </dgm:pt>
    <dgm:pt modelId="{69F4C223-777B-4160-8D21-57A71714093C}" type="pres">
      <dgm:prSet presAssocID="{0F46E3CB-CA09-4ED7-A02D-CBB9DB523A01}" presName="linNode" presStyleCnt="0"/>
      <dgm:spPr/>
    </dgm:pt>
    <dgm:pt modelId="{A24AD5E8-0FAC-466A-B796-9BE6C6559665}" type="pres">
      <dgm:prSet presAssocID="{0F46E3CB-CA09-4ED7-A02D-CBB9DB523A01}" presName="parentText" presStyleLbl="node1" presStyleIdx="3" presStyleCnt="5">
        <dgm:presLayoutVars>
          <dgm:chMax val="1"/>
          <dgm:bulletEnabled val="1"/>
        </dgm:presLayoutVars>
      </dgm:prSet>
      <dgm:spPr/>
    </dgm:pt>
    <dgm:pt modelId="{B46AEC4C-6828-4137-A0FA-4A31BE887A59}" type="pres">
      <dgm:prSet presAssocID="{0F46E3CB-CA09-4ED7-A02D-CBB9DB523A01}" presName="descendantText" presStyleLbl="alignAccFollowNode1" presStyleIdx="3" presStyleCnt="5" custScaleY="122254">
        <dgm:presLayoutVars>
          <dgm:bulletEnabled val="1"/>
        </dgm:presLayoutVars>
      </dgm:prSet>
      <dgm:spPr/>
    </dgm:pt>
    <dgm:pt modelId="{11FE987D-60CA-418E-B35D-807839B2C433}" type="pres">
      <dgm:prSet presAssocID="{F9533559-7092-4813-B2CD-F8BC6B598085}" presName="sp" presStyleCnt="0"/>
      <dgm:spPr/>
    </dgm:pt>
    <dgm:pt modelId="{EAAE4CF4-706A-4D76-ADA2-4CBEF9F5A203}" type="pres">
      <dgm:prSet presAssocID="{662DD6E9-DD3B-4833-AFFC-45206CEB25D7}" presName="linNode" presStyleCnt="0"/>
      <dgm:spPr/>
    </dgm:pt>
    <dgm:pt modelId="{44FCBDBF-9668-41B9-8BD0-082A60264F6E}" type="pres">
      <dgm:prSet presAssocID="{662DD6E9-DD3B-4833-AFFC-45206CEB25D7}" presName="parentText" presStyleLbl="node1" presStyleIdx="4" presStyleCnt="5">
        <dgm:presLayoutVars>
          <dgm:chMax val="1"/>
          <dgm:bulletEnabled val="1"/>
        </dgm:presLayoutVars>
      </dgm:prSet>
      <dgm:spPr/>
    </dgm:pt>
    <dgm:pt modelId="{A56FCF28-6BD3-43B1-9C84-0F10CB74DA18}" type="pres">
      <dgm:prSet presAssocID="{662DD6E9-DD3B-4833-AFFC-45206CEB25D7}" presName="descendantText" presStyleLbl="alignAccFollowNode1" presStyleIdx="4" presStyleCnt="5" custScaleY="111735">
        <dgm:presLayoutVars>
          <dgm:bulletEnabled val="1"/>
        </dgm:presLayoutVars>
      </dgm:prSet>
      <dgm:spPr/>
    </dgm:pt>
  </dgm:ptLst>
  <dgm:cxnLst>
    <dgm:cxn modelId="{A694C701-35CF-4AA9-85BA-C3BA2AC6EEB1}" type="presOf" srcId="{6C34DC7A-C612-4022-9941-C1096B58E8B3}" destId="{A56FCF28-6BD3-43B1-9C84-0F10CB74DA18}" srcOrd="0" destOrd="1" presId="urn:microsoft.com/office/officeart/2005/8/layout/vList5"/>
    <dgm:cxn modelId="{8CC6FD02-A2EE-44D9-935E-2746148AE6E1}" type="presOf" srcId="{3C542FCB-EE2E-457B-8AFF-34FD63A96831}" destId="{D516CD3D-562D-403E-85A8-E646CB7A6980}" srcOrd="0" destOrd="1" presId="urn:microsoft.com/office/officeart/2005/8/layout/vList5"/>
    <dgm:cxn modelId="{7550A40F-FD13-42BC-83D3-944440FDCD1B}" type="presOf" srcId="{8D691210-3656-4F74-B7AA-82D2561F73C1}" destId="{45298015-8EDB-4ADC-9B42-D2A068F6BF7E}" srcOrd="0" destOrd="1" presId="urn:microsoft.com/office/officeart/2005/8/layout/vList5"/>
    <dgm:cxn modelId="{276C151C-296E-4811-B25A-773626E19C65}" type="presOf" srcId="{A3320763-6CE4-4227-98F8-D12DD3307F59}" destId="{51A04351-D0DC-4EA3-9370-272F6B5A1B8D}" srcOrd="0" destOrd="0" presId="urn:microsoft.com/office/officeart/2005/8/layout/vList5"/>
    <dgm:cxn modelId="{CC0CBE20-93FC-4AEF-8693-890EAC84E410}" type="presOf" srcId="{D2C94D3C-47E3-4D29-9784-EDCCF1D4D2FB}" destId="{A2612456-E40A-47D1-BB4D-150FCD8ED055}" srcOrd="0" destOrd="0" presId="urn:microsoft.com/office/officeart/2005/8/layout/vList5"/>
    <dgm:cxn modelId="{D76C5A23-7B88-48A0-97DF-8A9D912A0297}" srcId="{2BDF8944-C81F-4B5E-BC3D-6D8F68BB8ECF}" destId="{B75D9D48-F708-44CD-AA70-2E21D6F6F386}" srcOrd="0" destOrd="0" parTransId="{554834F1-5A71-4F2A-A05B-E6FAC638A4D7}" sibTransId="{F009FB67-35A1-4670-9606-61DF075E06E8}"/>
    <dgm:cxn modelId="{3B7EFC33-C18C-4C0A-98B8-1DAD786664C6}" srcId="{A3320763-6CE4-4227-98F8-D12DD3307F59}" destId="{2BDF8944-C81F-4B5E-BC3D-6D8F68BB8ECF}" srcOrd="1" destOrd="0" parTransId="{B62ED29E-31E5-4A61-B324-83A0C9872EA2}" sibTransId="{36730ECA-8B53-4AAF-AE30-CBE41FCB4F6C}"/>
    <dgm:cxn modelId="{A92E7E36-3105-4A18-AA46-929981E59E90}" type="presOf" srcId="{80A327A5-A087-47C6-B7FC-4D4BB9A6D196}" destId="{ECBC8DF5-B064-4E7F-A90F-13C675949F21}" srcOrd="0" destOrd="0" presId="urn:microsoft.com/office/officeart/2005/8/layout/vList5"/>
    <dgm:cxn modelId="{B88D6E38-CB7F-481D-9B14-86541604F0FB}" srcId="{A3320763-6CE4-4227-98F8-D12DD3307F59}" destId="{D67E4F32-A777-42A8-885C-2C545288691C}" srcOrd="2" destOrd="0" parTransId="{32DDC042-FEBD-419C-8B57-92B976019CC0}" sibTransId="{774ECCDF-90B4-4B29-AA79-E531036833DD}"/>
    <dgm:cxn modelId="{42DF3047-6DFC-45B8-972F-8C8083FF2069}" type="presOf" srcId="{606787C9-8CB9-49AF-AC7F-01C1054E24BF}" destId="{A56FCF28-6BD3-43B1-9C84-0F10CB74DA18}" srcOrd="0" destOrd="0" presId="urn:microsoft.com/office/officeart/2005/8/layout/vList5"/>
    <dgm:cxn modelId="{4CEF9647-3555-48DC-AB3B-FF607726E5B4}" type="presOf" srcId="{0F46E3CB-CA09-4ED7-A02D-CBB9DB523A01}" destId="{A24AD5E8-0FAC-466A-B796-9BE6C6559665}" srcOrd="0" destOrd="0" presId="urn:microsoft.com/office/officeart/2005/8/layout/vList5"/>
    <dgm:cxn modelId="{C833374A-7A14-4CBB-9FC3-FF25B82E4997}" srcId="{662DD6E9-DD3B-4833-AFFC-45206CEB25D7}" destId="{6C34DC7A-C612-4022-9941-C1096B58E8B3}" srcOrd="1" destOrd="0" parTransId="{46B9F756-526F-46B0-8A40-F77432A24FCA}" sibTransId="{CF0B31E6-E7CC-4118-9452-1445BF2D8427}"/>
    <dgm:cxn modelId="{AFBB7470-DF46-4962-8135-41A68BBA2F40}" srcId="{A3320763-6CE4-4227-98F8-D12DD3307F59}" destId="{0F46E3CB-CA09-4ED7-A02D-CBB9DB523A01}" srcOrd="3" destOrd="0" parTransId="{B10E9346-C235-4C89-871B-AE65412D2937}" sibTransId="{F9533559-7092-4813-B2CD-F8BC6B598085}"/>
    <dgm:cxn modelId="{B203A172-DB2E-45FE-94DE-E69B21154F05}" srcId="{D2C94D3C-47E3-4D29-9784-EDCCF1D4D2FB}" destId="{8D691210-3656-4F74-B7AA-82D2561F73C1}" srcOrd="1" destOrd="0" parTransId="{E810DD96-32F1-4C64-8103-ADA7652D9702}" sibTransId="{93526FF0-75FB-4865-943E-8126B9625BC8}"/>
    <dgm:cxn modelId="{00949956-515D-4380-ABB3-E243215773A6}" type="presOf" srcId="{D67E4F32-A777-42A8-885C-2C545288691C}" destId="{E98D7362-81FF-4FE4-8826-649766FBD0A5}" srcOrd="0" destOrd="0" presId="urn:microsoft.com/office/officeart/2005/8/layout/vList5"/>
    <dgm:cxn modelId="{234FB184-8091-4344-B4E8-9503D8FD03CC}" type="presOf" srcId="{2BDF8944-C81F-4B5E-BC3D-6D8F68BB8ECF}" destId="{85E37981-B1A4-4251-8080-9B4D820ACB5B}" srcOrd="0" destOrd="0" presId="urn:microsoft.com/office/officeart/2005/8/layout/vList5"/>
    <dgm:cxn modelId="{6DB4628D-4356-45CA-9C82-21E8286647D5}" type="presOf" srcId="{E4AF4A22-3826-4E42-82DB-0444F79697A6}" destId="{B46AEC4C-6828-4137-A0FA-4A31BE887A59}" srcOrd="0" destOrd="0" presId="urn:microsoft.com/office/officeart/2005/8/layout/vList5"/>
    <dgm:cxn modelId="{AEDE1B96-605E-4418-A888-F68A1E624DB8}" type="presOf" srcId="{662DD6E9-DD3B-4833-AFFC-45206CEB25D7}" destId="{44FCBDBF-9668-41B9-8BD0-082A60264F6E}" srcOrd="0" destOrd="0" presId="urn:microsoft.com/office/officeart/2005/8/layout/vList5"/>
    <dgm:cxn modelId="{395FFEA7-EEB6-4684-858F-D038BD8EE5A0}" type="presOf" srcId="{649AAC34-863A-4814-A1CF-4460B26CA260}" destId="{45298015-8EDB-4ADC-9B42-D2A068F6BF7E}" srcOrd="0" destOrd="0" presId="urn:microsoft.com/office/officeart/2005/8/layout/vList5"/>
    <dgm:cxn modelId="{159A8DAC-7BA3-4097-A0FB-83D180280BDB}" type="presOf" srcId="{B75D9D48-F708-44CD-AA70-2E21D6F6F386}" destId="{D516CD3D-562D-403E-85A8-E646CB7A6980}" srcOrd="0" destOrd="0" presId="urn:microsoft.com/office/officeart/2005/8/layout/vList5"/>
    <dgm:cxn modelId="{BD6A84B5-2802-48E7-9D18-29FAE8086F53}" srcId="{A3320763-6CE4-4227-98F8-D12DD3307F59}" destId="{D2C94D3C-47E3-4D29-9784-EDCCF1D4D2FB}" srcOrd="0" destOrd="0" parTransId="{D572E980-A273-4EE2-84FC-98CB5E25575B}" sibTransId="{543281AE-223C-41DA-9452-C2D7AB0C3F53}"/>
    <dgm:cxn modelId="{9D7A3DBA-F339-4F01-9CEF-4F98CA6D30CE}" type="presOf" srcId="{BA7AF786-16D6-41EC-8FC9-773458A51ED2}" destId="{ECBC8DF5-B064-4E7F-A90F-13C675949F21}" srcOrd="0" destOrd="1" presId="urn:microsoft.com/office/officeart/2005/8/layout/vList5"/>
    <dgm:cxn modelId="{DF049FCF-A973-414A-AE0A-998184711ABE}" srcId="{D67E4F32-A777-42A8-885C-2C545288691C}" destId="{80A327A5-A087-47C6-B7FC-4D4BB9A6D196}" srcOrd="0" destOrd="0" parTransId="{1CF58872-6717-4FA0-BADD-E32BF00A75AB}" sibTransId="{BB98099D-5842-40DF-8A25-049AC1E48795}"/>
    <dgm:cxn modelId="{07A1FCD2-D0C8-457D-A880-68AEEC2AFEDA}" srcId="{662DD6E9-DD3B-4833-AFFC-45206CEB25D7}" destId="{606787C9-8CB9-49AF-AC7F-01C1054E24BF}" srcOrd="0" destOrd="0" parTransId="{75E3A545-F28A-4349-88BE-C5A6E9720E20}" sibTransId="{6196AC39-4CC7-494A-88A6-F3F0339F7D91}"/>
    <dgm:cxn modelId="{F3237CDA-7BF5-42F4-92B6-CB6E22F3EDAC}" type="presOf" srcId="{DF1FB2EF-73A7-476A-8D55-D9263D0389AA}" destId="{B46AEC4C-6828-4137-A0FA-4A31BE887A59}" srcOrd="0" destOrd="1" presId="urn:microsoft.com/office/officeart/2005/8/layout/vList5"/>
    <dgm:cxn modelId="{3BB46EDF-AE2E-43CD-B870-A0FE47C4CE71}" srcId="{0F46E3CB-CA09-4ED7-A02D-CBB9DB523A01}" destId="{DF1FB2EF-73A7-476A-8D55-D9263D0389AA}" srcOrd="1" destOrd="0" parTransId="{1A78228D-27E0-4418-86E4-4B76BF580A6B}" sibTransId="{E595E0F7-662E-46D2-81C4-C615EA767F7E}"/>
    <dgm:cxn modelId="{213B09E1-8889-463C-B86A-1946589727DB}" srcId="{0F46E3CB-CA09-4ED7-A02D-CBB9DB523A01}" destId="{E4AF4A22-3826-4E42-82DB-0444F79697A6}" srcOrd="0" destOrd="0" parTransId="{3E650B75-6FF0-4AC1-89A0-ACC6F2334AE7}" sibTransId="{14257373-880B-4E81-BE42-BFAB028582FA}"/>
    <dgm:cxn modelId="{C22C47E1-222A-425D-94E1-64865DA69A75}" srcId="{A3320763-6CE4-4227-98F8-D12DD3307F59}" destId="{662DD6E9-DD3B-4833-AFFC-45206CEB25D7}" srcOrd="4" destOrd="0" parTransId="{84BE6EB4-5A7A-4631-A3A5-0BB3BB2434AE}" sibTransId="{5CC34CC3-A0DF-4602-A06E-867E0A6478D1}"/>
    <dgm:cxn modelId="{26AFBFE3-62D8-49D9-803E-262CE4C61D1E}" srcId="{D2C94D3C-47E3-4D29-9784-EDCCF1D4D2FB}" destId="{649AAC34-863A-4814-A1CF-4460B26CA260}" srcOrd="0" destOrd="0" parTransId="{07DD5D4F-33D1-4157-9B56-8A9D66F3CEBF}" sibTransId="{8EA84BC7-E895-48D5-821C-6C82FB26F594}"/>
    <dgm:cxn modelId="{B4340BEE-3D09-4E0F-9B01-214214D722A3}" srcId="{2BDF8944-C81F-4B5E-BC3D-6D8F68BB8ECF}" destId="{3C542FCB-EE2E-457B-8AFF-34FD63A96831}" srcOrd="1" destOrd="0" parTransId="{26732455-90AB-42F0-96E8-A2981DABC8F7}" sibTransId="{C053F5CB-C7ED-4DC8-852D-A6068BC60CF9}"/>
    <dgm:cxn modelId="{AC2D12F9-9617-4ED4-8222-838279FD67F8}" srcId="{D67E4F32-A777-42A8-885C-2C545288691C}" destId="{BA7AF786-16D6-41EC-8FC9-773458A51ED2}" srcOrd="1" destOrd="0" parTransId="{DBE30E91-64EB-48B8-94F6-A4A0F8FA18FF}" sibTransId="{046A9495-25AF-48DF-A2EA-7C9409725E55}"/>
    <dgm:cxn modelId="{48D755E1-B136-4810-B7C9-17A3E279A07A}" type="presParOf" srcId="{51A04351-D0DC-4EA3-9370-272F6B5A1B8D}" destId="{156A0385-1225-4BB5-BDD7-8E4EDBB0FFC7}" srcOrd="0" destOrd="0" presId="urn:microsoft.com/office/officeart/2005/8/layout/vList5"/>
    <dgm:cxn modelId="{AC0F6C60-1372-4559-91A8-1EAAC20F3819}" type="presParOf" srcId="{156A0385-1225-4BB5-BDD7-8E4EDBB0FFC7}" destId="{A2612456-E40A-47D1-BB4D-150FCD8ED055}" srcOrd="0" destOrd="0" presId="urn:microsoft.com/office/officeart/2005/8/layout/vList5"/>
    <dgm:cxn modelId="{9C5047B3-07E4-4920-B7C2-F5FEE758FB14}" type="presParOf" srcId="{156A0385-1225-4BB5-BDD7-8E4EDBB0FFC7}" destId="{45298015-8EDB-4ADC-9B42-D2A068F6BF7E}" srcOrd="1" destOrd="0" presId="urn:microsoft.com/office/officeart/2005/8/layout/vList5"/>
    <dgm:cxn modelId="{DFFE4264-50C3-4BDB-AD88-03406A6E0607}" type="presParOf" srcId="{51A04351-D0DC-4EA3-9370-272F6B5A1B8D}" destId="{2EBAE40A-D9AA-4D85-94A4-801A83667DFF}" srcOrd="1" destOrd="0" presId="urn:microsoft.com/office/officeart/2005/8/layout/vList5"/>
    <dgm:cxn modelId="{0D15AA37-2C57-4A4D-BD5B-6979BC508DC3}" type="presParOf" srcId="{51A04351-D0DC-4EA3-9370-272F6B5A1B8D}" destId="{B268BF68-2464-493E-BFD8-BC94D717634E}" srcOrd="2" destOrd="0" presId="urn:microsoft.com/office/officeart/2005/8/layout/vList5"/>
    <dgm:cxn modelId="{95A3ED15-072C-48BA-BB14-A51B12DE67CB}" type="presParOf" srcId="{B268BF68-2464-493E-BFD8-BC94D717634E}" destId="{85E37981-B1A4-4251-8080-9B4D820ACB5B}" srcOrd="0" destOrd="0" presId="urn:microsoft.com/office/officeart/2005/8/layout/vList5"/>
    <dgm:cxn modelId="{F1D45AE7-504E-49D3-BFCA-046AC558E097}" type="presParOf" srcId="{B268BF68-2464-493E-BFD8-BC94D717634E}" destId="{D516CD3D-562D-403E-85A8-E646CB7A6980}" srcOrd="1" destOrd="0" presId="urn:microsoft.com/office/officeart/2005/8/layout/vList5"/>
    <dgm:cxn modelId="{9EA2B924-F2DF-4BE7-872B-062F7491195F}" type="presParOf" srcId="{51A04351-D0DC-4EA3-9370-272F6B5A1B8D}" destId="{7C213583-88F8-4269-8BCD-A80DFBF973EE}" srcOrd="3" destOrd="0" presId="urn:microsoft.com/office/officeart/2005/8/layout/vList5"/>
    <dgm:cxn modelId="{201101C2-ECDF-40F1-9AFD-5DEB95D3AB11}" type="presParOf" srcId="{51A04351-D0DC-4EA3-9370-272F6B5A1B8D}" destId="{6269CA36-A782-4C2C-94E5-407D97C66555}" srcOrd="4" destOrd="0" presId="urn:microsoft.com/office/officeart/2005/8/layout/vList5"/>
    <dgm:cxn modelId="{17E824D1-3340-44EB-8CEF-7E38A57524EF}" type="presParOf" srcId="{6269CA36-A782-4C2C-94E5-407D97C66555}" destId="{E98D7362-81FF-4FE4-8826-649766FBD0A5}" srcOrd="0" destOrd="0" presId="urn:microsoft.com/office/officeart/2005/8/layout/vList5"/>
    <dgm:cxn modelId="{B492DEB0-06E8-4BA3-AECC-96A86AB3A619}" type="presParOf" srcId="{6269CA36-A782-4C2C-94E5-407D97C66555}" destId="{ECBC8DF5-B064-4E7F-A90F-13C675949F21}" srcOrd="1" destOrd="0" presId="urn:microsoft.com/office/officeart/2005/8/layout/vList5"/>
    <dgm:cxn modelId="{0964B63C-BD58-4F66-A22A-6130AF9FD433}" type="presParOf" srcId="{51A04351-D0DC-4EA3-9370-272F6B5A1B8D}" destId="{3B9BE6F1-296D-4814-9699-F90C9EB62CC4}" srcOrd="5" destOrd="0" presId="urn:microsoft.com/office/officeart/2005/8/layout/vList5"/>
    <dgm:cxn modelId="{A7150E72-6FE3-4F8C-862D-AA1231610A39}" type="presParOf" srcId="{51A04351-D0DC-4EA3-9370-272F6B5A1B8D}" destId="{69F4C223-777B-4160-8D21-57A71714093C}" srcOrd="6" destOrd="0" presId="urn:microsoft.com/office/officeart/2005/8/layout/vList5"/>
    <dgm:cxn modelId="{FD0A8BC3-3900-4E83-896D-78DB23A1499E}" type="presParOf" srcId="{69F4C223-777B-4160-8D21-57A71714093C}" destId="{A24AD5E8-0FAC-466A-B796-9BE6C6559665}" srcOrd="0" destOrd="0" presId="urn:microsoft.com/office/officeart/2005/8/layout/vList5"/>
    <dgm:cxn modelId="{C8688E89-CAAF-4DF7-B7B9-DAA7A8E99830}" type="presParOf" srcId="{69F4C223-777B-4160-8D21-57A71714093C}" destId="{B46AEC4C-6828-4137-A0FA-4A31BE887A59}" srcOrd="1" destOrd="0" presId="urn:microsoft.com/office/officeart/2005/8/layout/vList5"/>
    <dgm:cxn modelId="{5CC88AD3-D2D3-44D4-A9A0-675E1A943339}" type="presParOf" srcId="{51A04351-D0DC-4EA3-9370-272F6B5A1B8D}" destId="{11FE987D-60CA-418E-B35D-807839B2C433}" srcOrd="7" destOrd="0" presId="urn:microsoft.com/office/officeart/2005/8/layout/vList5"/>
    <dgm:cxn modelId="{E527F663-CFB8-47E3-B1B2-8D95415E90CE}" type="presParOf" srcId="{51A04351-D0DC-4EA3-9370-272F6B5A1B8D}" destId="{EAAE4CF4-706A-4D76-ADA2-4CBEF9F5A203}" srcOrd="8" destOrd="0" presId="urn:microsoft.com/office/officeart/2005/8/layout/vList5"/>
    <dgm:cxn modelId="{5F65598E-59A9-40B2-A4C5-A1F43EAC8C88}" type="presParOf" srcId="{EAAE4CF4-706A-4D76-ADA2-4CBEF9F5A203}" destId="{44FCBDBF-9668-41B9-8BD0-082A60264F6E}" srcOrd="0" destOrd="0" presId="urn:microsoft.com/office/officeart/2005/8/layout/vList5"/>
    <dgm:cxn modelId="{8E13FEA8-3763-4448-A745-1773AF0FB652}" type="presParOf" srcId="{EAAE4CF4-706A-4D76-ADA2-4CBEF9F5A203}" destId="{A56FCF28-6BD3-43B1-9C84-0F10CB74DA1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64B147F-9920-4413-B0CB-1E3F7272E43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5090FD6-0C7D-4040-9901-E2E7EA9FEC7B}">
      <dgm:prSet custT="1"/>
      <dgm:spPr/>
      <dgm:t>
        <a:bodyPr/>
        <a:lstStyle/>
        <a:p>
          <a:pPr>
            <a:lnSpc>
              <a:spcPct val="100000"/>
            </a:lnSpc>
          </a:pPr>
          <a:r>
            <a:rPr lang="en-US" sz="1800" b="1" dirty="0"/>
            <a:t>Perfect Recall (100%): </a:t>
          </a:r>
          <a:r>
            <a:rPr lang="en-US" sz="1800" dirty="0"/>
            <a:t>The models correctly identifies all successful landings with no false negatives.</a:t>
          </a:r>
        </a:p>
      </dgm:t>
    </dgm:pt>
    <dgm:pt modelId="{FB8CA644-5880-4A52-877F-9619105F6B0B}" type="parTrans" cxnId="{986BA375-455D-4AA2-BDA2-AB5467792B60}">
      <dgm:prSet/>
      <dgm:spPr/>
      <dgm:t>
        <a:bodyPr/>
        <a:lstStyle/>
        <a:p>
          <a:endParaRPr lang="en-US"/>
        </a:p>
      </dgm:t>
    </dgm:pt>
    <dgm:pt modelId="{9ED3D322-2827-439F-9D02-DEA77B8E1EEE}" type="sibTrans" cxnId="{986BA375-455D-4AA2-BDA2-AB5467792B60}">
      <dgm:prSet/>
      <dgm:spPr/>
      <dgm:t>
        <a:bodyPr/>
        <a:lstStyle/>
        <a:p>
          <a:endParaRPr lang="en-US"/>
        </a:p>
      </dgm:t>
    </dgm:pt>
    <dgm:pt modelId="{3A418E22-56D5-4E32-8DE6-381CC0B61272}">
      <dgm:prSet custT="1"/>
      <dgm:spPr/>
      <dgm:t>
        <a:bodyPr/>
        <a:lstStyle/>
        <a:p>
          <a:pPr>
            <a:lnSpc>
              <a:spcPct val="100000"/>
            </a:lnSpc>
          </a:pPr>
          <a:r>
            <a:rPr lang="en-US" sz="1800" b="1" dirty="0"/>
            <a:t>Moderate Precision (80%): </a:t>
          </a:r>
          <a:r>
            <a:rPr lang="en-US" sz="1800" dirty="0"/>
            <a:t>The models occasionally misclassifies unsuccessful landings as successful (false positives).</a:t>
          </a:r>
        </a:p>
      </dgm:t>
    </dgm:pt>
    <dgm:pt modelId="{F5989C6B-6BD8-489A-921E-27545DE3EE06}" type="parTrans" cxnId="{E258B33A-B889-4D5F-8533-D22BCD53D3F3}">
      <dgm:prSet/>
      <dgm:spPr/>
      <dgm:t>
        <a:bodyPr/>
        <a:lstStyle/>
        <a:p>
          <a:endParaRPr lang="en-US"/>
        </a:p>
      </dgm:t>
    </dgm:pt>
    <dgm:pt modelId="{261C1524-7EEF-48A9-B554-F9AA74AB54A5}" type="sibTrans" cxnId="{E258B33A-B889-4D5F-8533-D22BCD53D3F3}">
      <dgm:prSet/>
      <dgm:spPr/>
      <dgm:t>
        <a:bodyPr/>
        <a:lstStyle/>
        <a:p>
          <a:endParaRPr lang="en-US"/>
        </a:p>
      </dgm:t>
    </dgm:pt>
    <dgm:pt modelId="{CEC85DF8-8EFE-416B-8F68-D4053CDEB4E2}">
      <dgm:prSet custT="1"/>
      <dgm:spPr/>
      <dgm:t>
        <a:bodyPr/>
        <a:lstStyle/>
        <a:p>
          <a:pPr>
            <a:lnSpc>
              <a:spcPct val="100000"/>
            </a:lnSpc>
          </a:pPr>
          <a:r>
            <a:rPr lang="en-US" sz="1800" b="1" dirty="0"/>
            <a:t>Good Accuracy (83.33%): </a:t>
          </a:r>
          <a:r>
            <a:rPr lang="en-US" sz="1800" dirty="0"/>
            <a:t>Overall, the models perform well, but reducing false positives would improve its precision.</a:t>
          </a:r>
        </a:p>
      </dgm:t>
    </dgm:pt>
    <dgm:pt modelId="{8C15FB7D-4364-45CC-88A0-B8746A84A31E}" type="parTrans" cxnId="{6A8CF32B-A373-4736-97AB-B8AD35FA5063}">
      <dgm:prSet/>
      <dgm:spPr/>
      <dgm:t>
        <a:bodyPr/>
        <a:lstStyle/>
        <a:p>
          <a:endParaRPr lang="en-US"/>
        </a:p>
      </dgm:t>
    </dgm:pt>
    <dgm:pt modelId="{FC661022-D8A9-4C6C-8168-28D664491BFD}" type="sibTrans" cxnId="{6A8CF32B-A373-4736-97AB-B8AD35FA5063}">
      <dgm:prSet/>
      <dgm:spPr/>
      <dgm:t>
        <a:bodyPr/>
        <a:lstStyle/>
        <a:p>
          <a:endParaRPr lang="en-US"/>
        </a:p>
      </dgm:t>
    </dgm:pt>
    <dgm:pt modelId="{523E6F36-439D-42A2-9890-E8FC9945EB4D}" type="pres">
      <dgm:prSet presAssocID="{064B147F-9920-4413-B0CB-1E3F7272E43A}" presName="root" presStyleCnt="0">
        <dgm:presLayoutVars>
          <dgm:dir/>
          <dgm:resizeHandles val="exact"/>
        </dgm:presLayoutVars>
      </dgm:prSet>
      <dgm:spPr/>
    </dgm:pt>
    <dgm:pt modelId="{2CCD77C6-5A60-4970-BAD0-DC8CA11993C7}" type="pres">
      <dgm:prSet presAssocID="{35090FD6-0C7D-4040-9901-E2E7EA9FEC7B}" presName="compNode" presStyleCnt="0"/>
      <dgm:spPr/>
    </dgm:pt>
    <dgm:pt modelId="{685B5069-A374-4CDB-931D-DA084A82FAC2}" type="pres">
      <dgm:prSet presAssocID="{35090FD6-0C7D-4040-9901-E2E7EA9FEC7B}" presName="bgRect" presStyleLbl="bgShp" presStyleIdx="0" presStyleCnt="3"/>
      <dgm:spPr/>
    </dgm:pt>
    <dgm:pt modelId="{0443C281-B315-4D4C-A1F5-61B45E971696}" type="pres">
      <dgm:prSet presAssocID="{35090FD6-0C7D-4040-9901-E2E7EA9FEC7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ext>
      </dgm:extLst>
    </dgm:pt>
    <dgm:pt modelId="{C29DCC10-3C23-42A6-9ACE-678BA66B0154}" type="pres">
      <dgm:prSet presAssocID="{35090FD6-0C7D-4040-9901-E2E7EA9FEC7B}" presName="spaceRect" presStyleCnt="0"/>
      <dgm:spPr/>
    </dgm:pt>
    <dgm:pt modelId="{68BA26BF-51B5-450D-A91E-BDE57FF91597}" type="pres">
      <dgm:prSet presAssocID="{35090FD6-0C7D-4040-9901-E2E7EA9FEC7B}" presName="parTx" presStyleLbl="revTx" presStyleIdx="0" presStyleCnt="3">
        <dgm:presLayoutVars>
          <dgm:chMax val="0"/>
          <dgm:chPref val="0"/>
        </dgm:presLayoutVars>
      </dgm:prSet>
      <dgm:spPr/>
    </dgm:pt>
    <dgm:pt modelId="{744D3964-FD00-4894-B77F-2BADDDCE5D29}" type="pres">
      <dgm:prSet presAssocID="{9ED3D322-2827-439F-9D02-DEA77B8E1EEE}" presName="sibTrans" presStyleCnt="0"/>
      <dgm:spPr/>
    </dgm:pt>
    <dgm:pt modelId="{D1BD91FF-F8EE-497E-978B-2F109281BB73}" type="pres">
      <dgm:prSet presAssocID="{3A418E22-56D5-4E32-8DE6-381CC0B61272}" presName="compNode" presStyleCnt="0"/>
      <dgm:spPr/>
    </dgm:pt>
    <dgm:pt modelId="{4CFE24E2-004C-47A6-95DD-0AB9CCD439E4}" type="pres">
      <dgm:prSet presAssocID="{3A418E22-56D5-4E32-8DE6-381CC0B61272}" presName="bgRect" presStyleLbl="bgShp" presStyleIdx="1" presStyleCnt="3"/>
      <dgm:spPr/>
    </dgm:pt>
    <dgm:pt modelId="{2BC28301-2605-4274-8F29-EDDCDE58186F}" type="pres">
      <dgm:prSet presAssocID="{3A418E22-56D5-4E32-8DE6-381CC0B612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ayak"/>
        </a:ext>
      </dgm:extLst>
    </dgm:pt>
    <dgm:pt modelId="{2EE2C9AE-1430-413A-9255-A6F8630F193A}" type="pres">
      <dgm:prSet presAssocID="{3A418E22-56D5-4E32-8DE6-381CC0B61272}" presName="spaceRect" presStyleCnt="0"/>
      <dgm:spPr/>
    </dgm:pt>
    <dgm:pt modelId="{81AB165D-80D2-4F86-9A13-27721696F068}" type="pres">
      <dgm:prSet presAssocID="{3A418E22-56D5-4E32-8DE6-381CC0B61272}" presName="parTx" presStyleLbl="revTx" presStyleIdx="1" presStyleCnt="3">
        <dgm:presLayoutVars>
          <dgm:chMax val="0"/>
          <dgm:chPref val="0"/>
        </dgm:presLayoutVars>
      </dgm:prSet>
      <dgm:spPr/>
    </dgm:pt>
    <dgm:pt modelId="{D341B0DE-A3AA-4112-B92A-E99D1C958034}" type="pres">
      <dgm:prSet presAssocID="{261C1524-7EEF-48A9-B554-F9AA74AB54A5}" presName="sibTrans" presStyleCnt="0"/>
      <dgm:spPr/>
    </dgm:pt>
    <dgm:pt modelId="{D5E3EA33-79DE-4BB0-B2B8-55C66D334CF1}" type="pres">
      <dgm:prSet presAssocID="{CEC85DF8-8EFE-416B-8F68-D4053CDEB4E2}" presName="compNode" presStyleCnt="0"/>
      <dgm:spPr/>
    </dgm:pt>
    <dgm:pt modelId="{1C72BC19-2E82-4A1C-ACBD-602970C4C4F7}" type="pres">
      <dgm:prSet presAssocID="{CEC85DF8-8EFE-416B-8F68-D4053CDEB4E2}" presName="bgRect" presStyleLbl="bgShp" presStyleIdx="2" presStyleCnt="3"/>
      <dgm:spPr/>
    </dgm:pt>
    <dgm:pt modelId="{409EC68B-74B6-4D0B-9A9B-FA78219A5A35}" type="pres">
      <dgm:prSet presAssocID="{CEC85DF8-8EFE-416B-8F68-D4053CDEB4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77B700B5-3C68-4DD9-8B2F-C9EB55705B03}" type="pres">
      <dgm:prSet presAssocID="{CEC85DF8-8EFE-416B-8F68-D4053CDEB4E2}" presName="spaceRect" presStyleCnt="0"/>
      <dgm:spPr/>
    </dgm:pt>
    <dgm:pt modelId="{6A87ED85-99E1-4CC3-8EE5-AFC7E49B4146}" type="pres">
      <dgm:prSet presAssocID="{CEC85DF8-8EFE-416B-8F68-D4053CDEB4E2}" presName="parTx" presStyleLbl="revTx" presStyleIdx="2" presStyleCnt="3">
        <dgm:presLayoutVars>
          <dgm:chMax val="0"/>
          <dgm:chPref val="0"/>
        </dgm:presLayoutVars>
      </dgm:prSet>
      <dgm:spPr/>
    </dgm:pt>
  </dgm:ptLst>
  <dgm:cxnLst>
    <dgm:cxn modelId="{BE86EA0B-55A7-4A16-B1DF-387659820CF6}" type="presOf" srcId="{064B147F-9920-4413-B0CB-1E3F7272E43A}" destId="{523E6F36-439D-42A2-9890-E8FC9945EB4D}" srcOrd="0" destOrd="0" presId="urn:microsoft.com/office/officeart/2018/2/layout/IconVerticalSolidList"/>
    <dgm:cxn modelId="{6A8CF32B-A373-4736-97AB-B8AD35FA5063}" srcId="{064B147F-9920-4413-B0CB-1E3F7272E43A}" destId="{CEC85DF8-8EFE-416B-8F68-D4053CDEB4E2}" srcOrd="2" destOrd="0" parTransId="{8C15FB7D-4364-45CC-88A0-B8746A84A31E}" sibTransId="{FC661022-D8A9-4C6C-8168-28D664491BFD}"/>
    <dgm:cxn modelId="{E258B33A-B889-4D5F-8533-D22BCD53D3F3}" srcId="{064B147F-9920-4413-B0CB-1E3F7272E43A}" destId="{3A418E22-56D5-4E32-8DE6-381CC0B61272}" srcOrd="1" destOrd="0" parTransId="{F5989C6B-6BD8-489A-921E-27545DE3EE06}" sibTransId="{261C1524-7EEF-48A9-B554-F9AA74AB54A5}"/>
    <dgm:cxn modelId="{1FDCF74C-E451-4F77-8CF4-D224AC969375}" type="presOf" srcId="{3A418E22-56D5-4E32-8DE6-381CC0B61272}" destId="{81AB165D-80D2-4F86-9A13-27721696F068}" srcOrd="0" destOrd="0" presId="urn:microsoft.com/office/officeart/2018/2/layout/IconVerticalSolidList"/>
    <dgm:cxn modelId="{986BA375-455D-4AA2-BDA2-AB5467792B60}" srcId="{064B147F-9920-4413-B0CB-1E3F7272E43A}" destId="{35090FD6-0C7D-4040-9901-E2E7EA9FEC7B}" srcOrd="0" destOrd="0" parTransId="{FB8CA644-5880-4A52-877F-9619105F6B0B}" sibTransId="{9ED3D322-2827-439F-9D02-DEA77B8E1EEE}"/>
    <dgm:cxn modelId="{40029556-2235-4E90-810C-235F150F9CF5}" type="presOf" srcId="{CEC85DF8-8EFE-416B-8F68-D4053CDEB4E2}" destId="{6A87ED85-99E1-4CC3-8EE5-AFC7E49B4146}" srcOrd="0" destOrd="0" presId="urn:microsoft.com/office/officeart/2018/2/layout/IconVerticalSolidList"/>
    <dgm:cxn modelId="{65A431B8-C682-4C09-8780-25ABF9C60212}" type="presOf" srcId="{35090FD6-0C7D-4040-9901-E2E7EA9FEC7B}" destId="{68BA26BF-51B5-450D-A91E-BDE57FF91597}" srcOrd="0" destOrd="0" presId="urn:microsoft.com/office/officeart/2018/2/layout/IconVerticalSolidList"/>
    <dgm:cxn modelId="{69F4B9F2-7B64-47A9-BEFF-7D4E05400A9D}" type="presParOf" srcId="{523E6F36-439D-42A2-9890-E8FC9945EB4D}" destId="{2CCD77C6-5A60-4970-BAD0-DC8CA11993C7}" srcOrd="0" destOrd="0" presId="urn:microsoft.com/office/officeart/2018/2/layout/IconVerticalSolidList"/>
    <dgm:cxn modelId="{971263E5-5BCE-4639-B979-E4C5FB88363B}" type="presParOf" srcId="{2CCD77C6-5A60-4970-BAD0-DC8CA11993C7}" destId="{685B5069-A374-4CDB-931D-DA084A82FAC2}" srcOrd="0" destOrd="0" presId="urn:microsoft.com/office/officeart/2018/2/layout/IconVerticalSolidList"/>
    <dgm:cxn modelId="{101AD487-7722-442D-8B9D-5069AC0516B2}" type="presParOf" srcId="{2CCD77C6-5A60-4970-BAD0-DC8CA11993C7}" destId="{0443C281-B315-4D4C-A1F5-61B45E971696}" srcOrd="1" destOrd="0" presId="urn:microsoft.com/office/officeart/2018/2/layout/IconVerticalSolidList"/>
    <dgm:cxn modelId="{AA8CA310-52C6-4AD4-88D3-278B78BF78D4}" type="presParOf" srcId="{2CCD77C6-5A60-4970-BAD0-DC8CA11993C7}" destId="{C29DCC10-3C23-42A6-9ACE-678BA66B0154}" srcOrd="2" destOrd="0" presId="urn:microsoft.com/office/officeart/2018/2/layout/IconVerticalSolidList"/>
    <dgm:cxn modelId="{DBD46833-0FF8-4395-B67B-B7E9D84CBF22}" type="presParOf" srcId="{2CCD77C6-5A60-4970-BAD0-DC8CA11993C7}" destId="{68BA26BF-51B5-450D-A91E-BDE57FF91597}" srcOrd="3" destOrd="0" presId="urn:microsoft.com/office/officeart/2018/2/layout/IconVerticalSolidList"/>
    <dgm:cxn modelId="{1BDE2F6A-8839-4B9E-9B48-CDF039B2334E}" type="presParOf" srcId="{523E6F36-439D-42A2-9890-E8FC9945EB4D}" destId="{744D3964-FD00-4894-B77F-2BADDDCE5D29}" srcOrd="1" destOrd="0" presId="urn:microsoft.com/office/officeart/2018/2/layout/IconVerticalSolidList"/>
    <dgm:cxn modelId="{A982BD5D-BF23-47B3-845E-55755D6F9582}" type="presParOf" srcId="{523E6F36-439D-42A2-9890-E8FC9945EB4D}" destId="{D1BD91FF-F8EE-497E-978B-2F109281BB73}" srcOrd="2" destOrd="0" presId="urn:microsoft.com/office/officeart/2018/2/layout/IconVerticalSolidList"/>
    <dgm:cxn modelId="{E164F3BE-F793-496A-A08E-5BE9EC7FB6C8}" type="presParOf" srcId="{D1BD91FF-F8EE-497E-978B-2F109281BB73}" destId="{4CFE24E2-004C-47A6-95DD-0AB9CCD439E4}" srcOrd="0" destOrd="0" presId="urn:microsoft.com/office/officeart/2018/2/layout/IconVerticalSolidList"/>
    <dgm:cxn modelId="{73AF882B-CA14-49B6-9E6A-C4425CEAC55E}" type="presParOf" srcId="{D1BD91FF-F8EE-497E-978B-2F109281BB73}" destId="{2BC28301-2605-4274-8F29-EDDCDE58186F}" srcOrd="1" destOrd="0" presId="urn:microsoft.com/office/officeart/2018/2/layout/IconVerticalSolidList"/>
    <dgm:cxn modelId="{6BB8DC53-0056-4B4D-AEBA-766F3DCCB29F}" type="presParOf" srcId="{D1BD91FF-F8EE-497E-978B-2F109281BB73}" destId="{2EE2C9AE-1430-413A-9255-A6F8630F193A}" srcOrd="2" destOrd="0" presId="urn:microsoft.com/office/officeart/2018/2/layout/IconVerticalSolidList"/>
    <dgm:cxn modelId="{925FF443-EAA3-4CFC-98A3-669C2B4BAE71}" type="presParOf" srcId="{D1BD91FF-F8EE-497E-978B-2F109281BB73}" destId="{81AB165D-80D2-4F86-9A13-27721696F068}" srcOrd="3" destOrd="0" presId="urn:microsoft.com/office/officeart/2018/2/layout/IconVerticalSolidList"/>
    <dgm:cxn modelId="{83F9846B-3F0F-4C58-BEFB-B8E2A0D280E7}" type="presParOf" srcId="{523E6F36-439D-42A2-9890-E8FC9945EB4D}" destId="{D341B0DE-A3AA-4112-B92A-E99D1C958034}" srcOrd="3" destOrd="0" presId="urn:microsoft.com/office/officeart/2018/2/layout/IconVerticalSolidList"/>
    <dgm:cxn modelId="{5B8FB0B9-8952-407A-A1E0-B6E1F8A94140}" type="presParOf" srcId="{523E6F36-439D-42A2-9890-E8FC9945EB4D}" destId="{D5E3EA33-79DE-4BB0-B2B8-55C66D334CF1}" srcOrd="4" destOrd="0" presId="urn:microsoft.com/office/officeart/2018/2/layout/IconVerticalSolidList"/>
    <dgm:cxn modelId="{CA2B2BF9-F6AA-4F20-8680-25232A12D3AC}" type="presParOf" srcId="{D5E3EA33-79DE-4BB0-B2B8-55C66D334CF1}" destId="{1C72BC19-2E82-4A1C-ACBD-602970C4C4F7}" srcOrd="0" destOrd="0" presId="urn:microsoft.com/office/officeart/2018/2/layout/IconVerticalSolidList"/>
    <dgm:cxn modelId="{D783ED9F-D49B-4400-9B72-602D8D0B9E91}" type="presParOf" srcId="{D5E3EA33-79DE-4BB0-B2B8-55C66D334CF1}" destId="{409EC68B-74B6-4D0B-9A9B-FA78219A5A35}" srcOrd="1" destOrd="0" presId="urn:microsoft.com/office/officeart/2018/2/layout/IconVerticalSolidList"/>
    <dgm:cxn modelId="{5592A927-9070-4F6E-9217-F4AFFB8F011C}" type="presParOf" srcId="{D5E3EA33-79DE-4BB0-B2B8-55C66D334CF1}" destId="{77B700B5-3C68-4DD9-8B2F-C9EB55705B03}" srcOrd="2" destOrd="0" presId="urn:microsoft.com/office/officeart/2018/2/layout/IconVerticalSolidList"/>
    <dgm:cxn modelId="{C5F4175A-8635-4121-8399-8C20FFEB0C58}" type="presParOf" srcId="{D5E3EA33-79DE-4BB0-B2B8-55C66D334CF1}" destId="{6A87ED85-99E1-4CC3-8EE5-AFC7E49B414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6CCD92-D0E8-4F47-B8BF-F7E7FED340DC}" type="doc">
      <dgm:prSet loTypeId="urn:microsoft.com/office/officeart/2005/8/layout/process4" loCatId="process" qsTypeId="urn:microsoft.com/office/officeart/2005/8/quickstyle/simple1" qsCatId="simple" csTypeId="urn:microsoft.com/office/officeart/2005/8/colors/colorful1" csCatId="colorful" phldr="1"/>
      <dgm:spPr/>
    </dgm:pt>
    <dgm:pt modelId="{75C8A4B7-F223-460D-BF8A-762B140AC7D1}">
      <dgm:prSet phldrT="[Text]"/>
      <dgm:spPr/>
      <dgm:t>
        <a:bodyPr/>
        <a:lstStyle/>
        <a:p>
          <a:r>
            <a:rPr lang="en-US" dirty="0"/>
            <a:t>Identify required data</a:t>
          </a:r>
        </a:p>
      </dgm:t>
    </dgm:pt>
    <dgm:pt modelId="{E44173A9-F0A7-4A57-A29A-8B73934A8FF1}" type="parTrans" cxnId="{A9EAC944-3B89-41B9-9EA8-725CB07D3FA2}">
      <dgm:prSet/>
      <dgm:spPr/>
      <dgm:t>
        <a:bodyPr/>
        <a:lstStyle/>
        <a:p>
          <a:endParaRPr lang="en-US"/>
        </a:p>
      </dgm:t>
    </dgm:pt>
    <dgm:pt modelId="{CE7CBF72-6FBC-4E15-B6E6-49001715C31A}" type="sibTrans" cxnId="{A9EAC944-3B89-41B9-9EA8-725CB07D3FA2}">
      <dgm:prSet/>
      <dgm:spPr/>
      <dgm:t>
        <a:bodyPr/>
        <a:lstStyle/>
        <a:p>
          <a:endParaRPr lang="en-US"/>
        </a:p>
      </dgm:t>
    </dgm:pt>
    <dgm:pt modelId="{AD0CBBD1-8F3E-44E1-A5E7-38826E8269E9}">
      <dgm:prSet phldrT="[Text]"/>
      <dgm:spPr/>
      <dgm:t>
        <a:bodyPr/>
        <a:lstStyle/>
        <a:p>
          <a:r>
            <a:rPr lang="en-US" dirty="0"/>
            <a:t>Make GET request to launches</a:t>
          </a:r>
        </a:p>
      </dgm:t>
    </dgm:pt>
    <dgm:pt modelId="{DBB11217-C07A-4B38-9476-6C4459E55F2F}" type="parTrans" cxnId="{9FE26041-4AC3-41AF-A340-4D42F6878C93}">
      <dgm:prSet/>
      <dgm:spPr/>
      <dgm:t>
        <a:bodyPr/>
        <a:lstStyle/>
        <a:p>
          <a:endParaRPr lang="en-US"/>
        </a:p>
      </dgm:t>
    </dgm:pt>
    <dgm:pt modelId="{1251CF68-7B5E-4BCD-B0C2-FFDCBAA55199}" type="sibTrans" cxnId="{9FE26041-4AC3-41AF-A340-4D42F6878C93}">
      <dgm:prSet/>
      <dgm:spPr/>
      <dgm:t>
        <a:bodyPr/>
        <a:lstStyle/>
        <a:p>
          <a:endParaRPr lang="en-US"/>
        </a:p>
      </dgm:t>
    </dgm:pt>
    <dgm:pt modelId="{F76A453F-9B2E-43EC-8057-C6A04A919498}">
      <dgm:prSet phldrT="[Text]"/>
      <dgm:spPr/>
      <dgm:t>
        <a:bodyPr/>
        <a:lstStyle/>
        <a:p>
          <a:r>
            <a:rPr lang="en-US" dirty="0"/>
            <a:t>Parse data from JSON</a:t>
          </a:r>
        </a:p>
      </dgm:t>
    </dgm:pt>
    <dgm:pt modelId="{6A20F667-B19E-4449-B124-D0FEA21F0ECB}" type="parTrans" cxnId="{DE389888-4452-41F3-A890-AE15AF7A24EA}">
      <dgm:prSet/>
      <dgm:spPr/>
      <dgm:t>
        <a:bodyPr/>
        <a:lstStyle/>
        <a:p>
          <a:endParaRPr lang="en-US"/>
        </a:p>
      </dgm:t>
    </dgm:pt>
    <dgm:pt modelId="{F65667B7-D763-46FA-8A73-9E77824715FA}" type="sibTrans" cxnId="{DE389888-4452-41F3-A890-AE15AF7A24EA}">
      <dgm:prSet/>
      <dgm:spPr/>
      <dgm:t>
        <a:bodyPr/>
        <a:lstStyle/>
        <a:p>
          <a:endParaRPr lang="en-US"/>
        </a:p>
      </dgm:t>
    </dgm:pt>
    <dgm:pt modelId="{BD5EF483-13F5-4173-98DD-532674E0C206}">
      <dgm:prSet phldrT="[Text]"/>
      <dgm:spPr/>
      <dgm:t>
        <a:bodyPr/>
        <a:lstStyle/>
        <a:p>
          <a:r>
            <a:rPr lang="en-US" dirty="0"/>
            <a:t>Store data in database / CSV</a:t>
          </a:r>
        </a:p>
      </dgm:t>
    </dgm:pt>
    <dgm:pt modelId="{F1E2398A-AFF0-49DE-804F-7EAD4A30E5C8}" type="parTrans" cxnId="{4D09E1A4-5FF6-4234-B13B-D7F5BEAB3901}">
      <dgm:prSet/>
      <dgm:spPr/>
      <dgm:t>
        <a:bodyPr/>
        <a:lstStyle/>
        <a:p>
          <a:endParaRPr lang="en-US"/>
        </a:p>
      </dgm:t>
    </dgm:pt>
    <dgm:pt modelId="{6664C6E5-389D-47D2-8F19-994715034258}" type="sibTrans" cxnId="{4D09E1A4-5FF6-4234-B13B-D7F5BEAB3901}">
      <dgm:prSet/>
      <dgm:spPr/>
      <dgm:t>
        <a:bodyPr/>
        <a:lstStyle/>
        <a:p>
          <a:endParaRPr lang="en-US"/>
        </a:p>
      </dgm:t>
    </dgm:pt>
    <dgm:pt modelId="{0C423515-D77F-48EE-A09C-8BE10F674BC4}">
      <dgm:prSet phldrT="[Text]"/>
      <dgm:spPr/>
      <dgm:t>
        <a:bodyPr/>
        <a:lstStyle/>
        <a:p>
          <a:r>
            <a:rPr lang="en-US" dirty="0"/>
            <a:t>Validate and clean data</a:t>
          </a:r>
        </a:p>
      </dgm:t>
    </dgm:pt>
    <dgm:pt modelId="{2893F880-CCE7-494D-91FC-831DD98C7DC6}" type="parTrans" cxnId="{171616E5-F1D7-43BF-8F71-93D868CDD37E}">
      <dgm:prSet/>
      <dgm:spPr/>
      <dgm:t>
        <a:bodyPr/>
        <a:lstStyle/>
        <a:p>
          <a:endParaRPr lang="en-US"/>
        </a:p>
      </dgm:t>
    </dgm:pt>
    <dgm:pt modelId="{5E1B1668-F910-4942-B452-79C0737A2ACA}" type="sibTrans" cxnId="{171616E5-F1D7-43BF-8F71-93D868CDD37E}">
      <dgm:prSet/>
      <dgm:spPr/>
      <dgm:t>
        <a:bodyPr/>
        <a:lstStyle/>
        <a:p>
          <a:endParaRPr lang="en-US"/>
        </a:p>
      </dgm:t>
    </dgm:pt>
    <dgm:pt modelId="{2A7659A9-89CE-4734-BA03-7FD340773158}">
      <dgm:prSet phldrT="[Text]"/>
      <dgm:spPr/>
      <dgm:t>
        <a:bodyPr/>
        <a:lstStyle/>
        <a:p>
          <a:r>
            <a:rPr lang="en-US" dirty="0"/>
            <a:t>Final structured dataset</a:t>
          </a:r>
        </a:p>
      </dgm:t>
    </dgm:pt>
    <dgm:pt modelId="{46F421CE-C7A4-4F39-8ADD-6B21389DE3A0}" type="parTrans" cxnId="{5C68E0A8-790C-4D93-804A-E5C456A26E9D}">
      <dgm:prSet/>
      <dgm:spPr/>
      <dgm:t>
        <a:bodyPr/>
        <a:lstStyle/>
        <a:p>
          <a:endParaRPr lang="en-US"/>
        </a:p>
      </dgm:t>
    </dgm:pt>
    <dgm:pt modelId="{AD0125AA-2F3C-41D1-8B85-EBA9B6395CAC}" type="sibTrans" cxnId="{5C68E0A8-790C-4D93-804A-E5C456A26E9D}">
      <dgm:prSet/>
      <dgm:spPr/>
      <dgm:t>
        <a:bodyPr/>
        <a:lstStyle/>
        <a:p>
          <a:endParaRPr lang="en-US"/>
        </a:p>
      </dgm:t>
    </dgm:pt>
    <dgm:pt modelId="{72769615-82D9-478A-A837-9A1533F35B61}" type="pres">
      <dgm:prSet presAssocID="{A36CCD92-D0E8-4F47-B8BF-F7E7FED340DC}" presName="Name0" presStyleCnt="0">
        <dgm:presLayoutVars>
          <dgm:dir/>
          <dgm:animLvl val="lvl"/>
          <dgm:resizeHandles val="exact"/>
        </dgm:presLayoutVars>
      </dgm:prSet>
      <dgm:spPr/>
    </dgm:pt>
    <dgm:pt modelId="{55E18A94-926A-40E4-A8E2-A9434A423FA6}" type="pres">
      <dgm:prSet presAssocID="{2A7659A9-89CE-4734-BA03-7FD340773158}" presName="boxAndChildren" presStyleCnt="0"/>
      <dgm:spPr/>
    </dgm:pt>
    <dgm:pt modelId="{5F4D0620-3E7F-4C47-89BC-9F44D9B43EF4}" type="pres">
      <dgm:prSet presAssocID="{2A7659A9-89CE-4734-BA03-7FD340773158}" presName="parentTextBox" presStyleLbl="node1" presStyleIdx="0" presStyleCnt="6"/>
      <dgm:spPr/>
    </dgm:pt>
    <dgm:pt modelId="{806C270C-05F9-429D-BB2C-2B0E1D5C821A}" type="pres">
      <dgm:prSet presAssocID="{5E1B1668-F910-4942-B452-79C0737A2ACA}" presName="sp" presStyleCnt="0"/>
      <dgm:spPr/>
    </dgm:pt>
    <dgm:pt modelId="{4D23B99E-94D0-4B24-88BF-AFB87F86D47A}" type="pres">
      <dgm:prSet presAssocID="{0C423515-D77F-48EE-A09C-8BE10F674BC4}" presName="arrowAndChildren" presStyleCnt="0"/>
      <dgm:spPr/>
    </dgm:pt>
    <dgm:pt modelId="{4F294946-B3F9-459C-A073-A54C5A5C7B31}" type="pres">
      <dgm:prSet presAssocID="{0C423515-D77F-48EE-A09C-8BE10F674BC4}" presName="parentTextArrow" presStyleLbl="node1" presStyleIdx="1" presStyleCnt="6"/>
      <dgm:spPr/>
    </dgm:pt>
    <dgm:pt modelId="{9DFC4719-36B4-4659-9820-FE763473EB10}" type="pres">
      <dgm:prSet presAssocID="{6664C6E5-389D-47D2-8F19-994715034258}" presName="sp" presStyleCnt="0"/>
      <dgm:spPr/>
    </dgm:pt>
    <dgm:pt modelId="{EFE2C9A1-6A8C-47EB-B251-14FCFDC799AE}" type="pres">
      <dgm:prSet presAssocID="{BD5EF483-13F5-4173-98DD-532674E0C206}" presName="arrowAndChildren" presStyleCnt="0"/>
      <dgm:spPr/>
    </dgm:pt>
    <dgm:pt modelId="{7B6CEC69-5394-45AC-8908-FA764D67826F}" type="pres">
      <dgm:prSet presAssocID="{BD5EF483-13F5-4173-98DD-532674E0C206}" presName="parentTextArrow" presStyleLbl="node1" presStyleIdx="2" presStyleCnt="6"/>
      <dgm:spPr/>
    </dgm:pt>
    <dgm:pt modelId="{CF71E8E4-F73C-4D6C-AD47-D6CC24F8091C}" type="pres">
      <dgm:prSet presAssocID="{F65667B7-D763-46FA-8A73-9E77824715FA}" presName="sp" presStyleCnt="0"/>
      <dgm:spPr/>
    </dgm:pt>
    <dgm:pt modelId="{898342A1-0AAB-45A7-A235-33F33F2C77BA}" type="pres">
      <dgm:prSet presAssocID="{F76A453F-9B2E-43EC-8057-C6A04A919498}" presName="arrowAndChildren" presStyleCnt="0"/>
      <dgm:spPr/>
    </dgm:pt>
    <dgm:pt modelId="{B7F98D8B-5BB8-4848-998C-82141E169EE2}" type="pres">
      <dgm:prSet presAssocID="{F76A453F-9B2E-43EC-8057-C6A04A919498}" presName="parentTextArrow" presStyleLbl="node1" presStyleIdx="3" presStyleCnt="6"/>
      <dgm:spPr/>
    </dgm:pt>
    <dgm:pt modelId="{2DAE85E6-031C-4C7A-ACF8-582E4CEAFED5}" type="pres">
      <dgm:prSet presAssocID="{1251CF68-7B5E-4BCD-B0C2-FFDCBAA55199}" presName="sp" presStyleCnt="0"/>
      <dgm:spPr/>
    </dgm:pt>
    <dgm:pt modelId="{6A249FEE-C56F-4D68-A29C-74FDD081609F}" type="pres">
      <dgm:prSet presAssocID="{AD0CBBD1-8F3E-44E1-A5E7-38826E8269E9}" presName="arrowAndChildren" presStyleCnt="0"/>
      <dgm:spPr/>
    </dgm:pt>
    <dgm:pt modelId="{710A32C6-E597-4FE1-84B0-4A7D4A588A7A}" type="pres">
      <dgm:prSet presAssocID="{AD0CBBD1-8F3E-44E1-A5E7-38826E8269E9}" presName="parentTextArrow" presStyleLbl="node1" presStyleIdx="4" presStyleCnt="6"/>
      <dgm:spPr/>
    </dgm:pt>
    <dgm:pt modelId="{29751D39-5754-4E24-A99C-A468A6E7F679}" type="pres">
      <dgm:prSet presAssocID="{CE7CBF72-6FBC-4E15-B6E6-49001715C31A}" presName="sp" presStyleCnt="0"/>
      <dgm:spPr/>
    </dgm:pt>
    <dgm:pt modelId="{3CDA9DF6-F606-408C-8DD9-4D398CE6DA83}" type="pres">
      <dgm:prSet presAssocID="{75C8A4B7-F223-460D-BF8A-762B140AC7D1}" presName="arrowAndChildren" presStyleCnt="0"/>
      <dgm:spPr/>
    </dgm:pt>
    <dgm:pt modelId="{2A049B52-2058-4705-8321-B057F23E45E1}" type="pres">
      <dgm:prSet presAssocID="{75C8A4B7-F223-460D-BF8A-762B140AC7D1}" presName="parentTextArrow" presStyleLbl="node1" presStyleIdx="5" presStyleCnt="6"/>
      <dgm:spPr/>
    </dgm:pt>
  </dgm:ptLst>
  <dgm:cxnLst>
    <dgm:cxn modelId="{33AD0407-9D76-4E4D-AC20-D5BCC9B9F34D}" type="presOf" srcId="{A36CCD92-D0E8-4F47-B8BF-F7E7FED340DC}" destId="{72769615-82D9-478A-A837-9A1533F35B61}" srcOrd="0" destOrd="0" presId="urn:microsoft.com/office/officeart/2005/8/layout/process4"/>
    <dgm:cxn modelId="{3F08A812-C3A5-4456-9F4C-31C6800A4E5D}" type="presOf" srcId="{0C423515-D77F-48EE-A09C-8BE10F674BC4}" destId="{4F294946-B3F9-459C-A073-A54C5A5C7B31}" srcOrd="0" destOrd="0" presId="urn:microsoft.com/office/officeart/2005/8/layout/process4"/>
    <dgm:cxn modelId="{332D2C16-2FD8-4345-8213-D7D3D1885443}" type="presOf" srcId="{75C8A4B7-F223-460D-BF8A-762B140AC7D1}" destId="{2A049B52-2058-4705-8321-B057F23E45E1}" srcOrd="0" destOrd="0" presId="urn:microsoft.com/office/officeart/2005/8/layout/process4"/>
    <dgm:cxn modelId="{1B1F311D-5B74-4A5A-9377-78CBFF05A3F5}" type="presOf" srcId="{BD5EF483-13F5-4173-98DD-532674E0C206}" destId="{7B6CEC69-5394-45AC-8908-FA764D67826F}" srcOrd="0" destOrd="0" presId="urn:microsoft.com/office/officeart/2005/8/layout/process4"/>
    <dgm:cxn modelId="{35D6931D-ECF2-4288-8E5D-E36837E3AB21}" type="presOf" srcId="{AD0CBBD1-8F3E-44E1-A5E7-38826E8269E9}" destId="{710A32C6-E597-4FE1-84B0-4A7D4A588A7A}" srcOrd="0" destOrd="0" presId="urn:microsoft.com/office/officeart/2005/8/layout/process4"/>
    <dgm:cxn modelId="{9FE26041-4AC3-41AF-A340-4D42F6878C93}" srcId="{A36CCD92-D0E8-4F47-B8BF-F7E7FED340DC}" destId="{AD0CBBD1-8F3E-44E1-A5E7-38826E8269E9}" srcOrd="1" destOrd="0" parTransId="{DBB11217-C07A-4B38-9476-6C4459E55F2F}" sibTransId="{1251CF68-7B5E-4BCD-B0C2-FFDCBAA55199}"/>
    <dgm:cxn modelId="{A9EAC944-3B89-41B9-9EA8-725CB07D3FA2}" srcId="{A36CCD92-D0E8-4F47-B8BF-F7E7FED340DC}" destId="{75C8A4B7-F223-460D-BF8A-762B140AC7D1}" srcOrd="0" destOrd="0" parTransId="{E44173A9-F0A7-4A57-A29A-8B73934A8FF1}" sibTransId="{CE7CBF72-6FBC-4E15-B6E6-49001715C31A}"/>
    <dgm:cxn modelId="{EB6AF852-43F1-431F-822A-09AAE2BCC716}" type="presOf" srcId="{F76A453F-9B2E-43EC-8057-C6A04A919498}" destId="{B7F98D8B-5BB8-4848-998C-82141E169EE2}" srcOrd="0" destOrd="0" presId="urn:microsoft.com/office/officeart/2005/8/layout/process4"/>
    <dgm:cxn modelId="{DE389888-4452-41F3-A890-AE15AF7A24EA}" srcId="{A36CCD92-D0E8-4F47-B8BF-F7E7FED340DC}" destId="{F76A453F-9B2E-43EC-8057-C6A04A919498}" srcOrd="2" destOrd="0" parTransId="{6A20F667-B19E-4449-B124-D0FEA21F0ECB}" sibTransId="{F65667B7-D763-46FA-8A73-9E77824715FA}"/>
    <dgm:cxn modelId="{4D09E1A4-5FF6-4234-B13B-D7F5BEAB3901}" srcId="{A36CCD92-D0E8-4F47-B8BF-F7E7FED340DC}" destId="{BD5EF483-13F5-4173-98DD-532674E0C206}" srcOrd="3" destOrd="0" parTransId="{F1E2398A-AFF0-49DE-804F-7EAD4A30E5C8}" sibTransId="{6664C6E5-389D-47D2-8F19-994715034258}"/>
    <dgm:cxn modelId="{5C68E0A8-790C-4D93-804A-E5C456A26E9D}" srcId="{A36CCD92-D0E8-4F47-B8BF-F7E7FED340DC}" destId="{2A7659A9-89CE-4734-BA03-7FD340773158}" srcOrd="5" destOrd="0" parTransId="{46F421CE-C7A4-4F39-8ADD-6B21389DE3A0}" sibTransId="{AD0125AA-2F3C-41D1-8B85-EBA9B6395CAC}"/>
    <dgm:cxn modelId="{E055AEBF-472E-4E6E-8954-54A175A5A20F}" type="presOf" srcId="{2A7659A9-89CE-4734-BA03-7FD340773158}" destId="{5F4D0620-3E7F-4C47-89BC-9F44D9B43EF4}" srcOrd="0" destOrd="0" presId="urn:microsoft.com/office/officeart/2005/8/layout/process4"/>
    <dgm:cxn modelId="{171616E5-F1D7-43BF-8F71-93D868CDD37E}" srcId="{A36CCD92-D0E8-4F47-B8BF-F7E7FED340DC}" destId="{0C423515-D77F-48EE-A09C-8BE10F674BC4}" srcOrd="4" destOrd="0" parTransId="{2893F880-CCE7-494D-91FC-831DD98C7DC6}" sibTransId="{5E1B1668-F910-4942-B452-79C0737A2ACA}"/>
    <dgm:cxn modelId="{F93BFA0B-EE89-4C0C-9CA6-42CFEF5861A8}" type="presParOf" srcId="{72769615-82D9-478A-A837-9A1533F35B61}" destId="{55E18A94-926A-40E4-A8E2-A9434A423FA6}" srcOrd="0" destOrd="0" presId="urn:microsoft.com/office/officeart/2005/8/layout/process4"/>
    <dgm:cxn modelId="{9AF04113-E155-4A43-9601-99F8596E2E1B}" type="presParOf" srcId="{55E18A94-926A-40E4-A8E2-A9434A423FA6}" destId="{5F4D0620-3E7F-4C47-89BC-9F44D9B43EF4}" srcOrd="0" destOrd="0" presId="urn:microsoft.com/office/officeart/2005/8/layout/process4"/>
    <dgm:cxn modelId="{CC61CB44-C892-4265-AA96-1ECA6070222A}" type="presParOf" srcId="{72769615-82D9-478A-A837-9A1533F35B61}" destId="{806C270C-05F9-429D-BB2C-2B0E1D5C821A}" srcOrd="1" destOrd="0" presId="urn:microsoft.com/office/officeart/2005/8/layout/process4"/>
    <dgm:cxn modelId="{0768FE32-331A-405D-8C48-62419EC46FCD}" type="presParOf" srcId="{72769615-82D9-478A-A837-9A1533F35B61}" destId="{4D23B99E-94D0-4B24-88BF-AFB87F86D47A}" srcOrd="2" destOrd="0" presId="urn:microsoft.com/office/officeart/2005/8/layout/process4"/>
    <dgm:cxn modelId="{A58DF7AC-F2AF-43F8-B5C7-B202D95837D7}" type="presParOf" srcId="{4D23B99E-94D0-4B24-88BF-AFB87F86D47A}" destId="{4F294946-B3F9-459C-A073-A54C5A5C7B31}" srcOrd="0" destOrd="0" presId="urn:microsoft.com/office/officeart/2005/8/layout/process4"/>
    <dgm:cxn modelId="{F2693CDF-810C-4A50-9E46-045F00F931EE}" type="presParOf" srcId="{72769615-82D9-478A-A837-9A1533F35B61}" destId="{9DFC4719-36B4-4659-9820-FE763473EB10}" srcOrd="3" destOrd="0" presId="urn:microsoft.com/office/officeart/2005/8/layout/process4"/>
    <dgm:cxn modelId="{03BCBE31-7F62-40A8-8566-39BD1C889D68}" type="presParOf" srcId="{72769615-82D9-478A-A837-9A1533F35B61}" destId="{EFE2C9A1-6A8C-47EB-B251-14FCFDC799AE}" srcOrd="4" destOrd="0" presId="urn:microsoft.com/office/officeart/2005/8/layout/process4"/>
    <dgm:cxn modelId="{47A049BE-0535-45AF-B8AD-3578B47F5434}" type="presParOf" srcId="{EFE2C9A1-6A8C-47EB-B251-14FCFDC799AE}" destId="{7B6CEC69-5394-45AC-8908-FA764D67826F}" srcOrd="0" destOrd="0" presId="urn:microsoft.com/office/officeart/2005/8/layout/process4"/>
    <dgm:cxn modelId="{4011C116-839B-4D60-9367-8DB59A4B139A}" type="presParOf" srcId="{72769615-82D9-478A-A837-9A1533F35B61}" destId="{CF71E8E4-F73C-4D6C-AD47-D6CC24F8091C}" srcOrd="5" destOrd="0" presId="urn:microsoft.com/office/officeart/2005/8/layout/process4"/>
    <dgm:cxn modelId="{88C65573-FF3E-4363-BC92-3209C4B4871C}" type="presParOf" srcId="{72769615-82D9-478A-A837-9A1533F35B61}" destId="{898342A1-0AAB-45A7-A235-33F33F2C77BA}" srcOrd="6" destOrd="0" presId="urn:microsoft.com/office/officeart/2005/8/layout/process4"/>
    <dgm:cxn modelId="{212104F8-5261-4304-9725-EA9DE5C896EC}" type="presParOf" srcId="{898342A1-0AAB-45A7-A235-33F33F2C77BA}" destId="{B7F98D8B-5BB8-4848-998C-82141E169EE2}" srcOrd="0" destOrd="0" presId="urn:microsoft.com/office/officeart/2005/8/layout/process4"/>
    <dgm:cxn modelId="{D5A40DA0-9A64-4767-87D4-EA34243A7CD5}" type="presParOf" srcId="{72769615-82D9-478A-A837-9A1533F35B61}" destId="{2DAE85E6-031C-4C7A-ACF8-582E4CEAFED5}" srcOrd="7" destOrd="0" presId="urn:microsoft.com/office/officeart/2005/8/layout/process4"/>
    <dgm:cxn modelId="{31CB5757-9C5C-4EA2-B91C-4CD3C05BBFE7}" type="presParOf" srcId="{72769615-82D9-478A-A837-9A1533F35B61}" destId="{6A249FEE-C56F-4D68-A29C-74FDD081609F}" srcOrd="8" destOrd="0" presId="urn:microsoft.com/office/officeart/2005/8/layout/process4"/>
    <dgm:cxn modelId="{3A9AC797-E094-48E5-8F5B-5F42DEA4E2FE}" type="presParOf" srcId="{6A249FEE-C56F-4D68-A29C-74FDD081609F}" destId="{710A32C6-E597-4FE1-84B0-4A7D4A588A7A}" srcOrd="0" destOrd="0" presId="urn:microsoft.com/office/officeart/2005/8/layout/process4"/>
    <dgm:cxn modelId="{1E90E00C-8260-4D93-9DC4-5ACBDAB84076}" type="presParOf" srcId="{72769615-82D9-478A-A837-9A1533F35B61}" destId="{29751D39-5754-4E24-A99C-A468A6E7F679}" srcOrd="9" destOrd="0" presId="urn:microsoft.com/office/officeart/2005/8/layout/process4"/>
    <dgm:cxn modelId="{27B0C7A4-9063-4D2B-A835-5B74F4C46337}" type="presParOf" srcId="{72769615-82D9-478A-A837-9A1533F35B61}" destId="{3CDA9DF6-F606-408C-8DD9-4D398CE6DA83}" srcOrd="10" destOrd="0" presId="urn:microsoft.com/office/officeart/2005/8/layout/process4"/>
    <dgm:cxn modelId="{BAFAE33C-2874-40AC-BDF4-570D94E78490}" type="presParOf" srcId="{3CDA9DF6-F606-408C-8DD9-4D398CE6DA83}" destId="{2A049B52-2058-4705-8321-B057F23E45E1}"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6CCD92-D0E8-4F47-B8BF-F7E7FED340DC}" type="doc">
      <dgm:prSet loTypeId="urn:microsoft.com/office/officeart/2005/8/layout/bProcess3" loCatId="process" qsTypeId="urn:microsoft.com/office/officeart/2005/8/quickstyle/simple1" qsCatId="simple" csTypeId="urn:microsoft.com/office/officeart/2005/8/colors/colorful1" csCatId="colorful" phldr="1"/>
      <dgm:spPr/>
    </dgm:pt>
    <dgm:pt modelId="{AD0CBBD1-8F3E-44E1-A5E7-38826E8269E9}">
      <dgm:prSet phldrT="[Text]"/>
      <dgm:spPr/>
      <dgm:t>
        <a:bodyPr/>
        <a:lstStyle/>
        <a:p>
          <a:r>
            <a:rPr lang="en-US" dirty="0"/>
            <a:t>Inspect website structure</a:t>
          </a:r>
        </a:p>
      </dgm:t>
    </dgm:pt>
    <dgm:pt modelId="{DBB11217-C07A-4B38-9476-6C4459E55F2F}" type="parTrans" cxnId="{9FE26041-4AC3-41AF-A340-4D42F6878C93}">
      <dgm:prSet/>
      <dgm:spPr/>
      <dgm:t>
        <a:bodyPr/>
        <a:lstStyle/>
        <a:p>
          <a:endParaRPr lang="en-US"/>
        </a:p>
      </dgm:t>
    </dgm:pt>
    <dgm:pt modelId="{1251CF68-7B5E-4BCD-B0C2-FFDCBAA55199}" type="sibTrans" cxnId="{9FE26041-4AC3-41AF-A340-4D42F6878C93}">
      <dgm:prSet/>
      <dgm:spPr/>
      <dgm:t>
        <a:bodyPr/>
        <a:lstStyle/>
        <a:p>
          <a:endParaRPr lang="en-US"/>
        </a:p>
      </dgm:t>
    </dgm:pt>
    <dgm:pt modelId="{F76A453F-9B2E-43EC-8057-C6A04A919498}">
      <dgm:prSet phldrT="[Text]"/>
      <dgm:spPr/>
      <dgm:t>
        <a:bodyPr/>
        <a:lstStyle/>
        <a:p>
          <a:r>
            <a:rPr lang="en-US" dirty="0"/>
            <a:t>Send GET request and parse HTML</a:t>
          </a:r>
        </a:p>
      </dgm:t>
    </dgm:pt>
    <dgm:pt modelId="{6A20F667-B19E-4449-B124-D0FEA21F0ECB}" type="parTrans" cxnId="{DE389888-4452-41F3-A890-AE15AF7A24EA}">
      <dgm:prSet/>
      <dgm:spPr/>
      <dgm:t>
        <a:bodyPr/>
        <a:lstStyle/>
        <a:p>
          <a:endParaRPr lang="en-US"/>
        </a:p>
      </dgm:t>
    </dgm:pt>
    <dgm:pt modelId="{F65667B7-D763-46FA-8A73-9E77824715FA}" type="sibTrans" cxnId="{DE389888-4452-41F3-A890-AE15AF7A24EA}">
      <dgm:prSet/>
      <dgm:spPr/>
      <dgm:t>
        <a:bodyPr/>
        <a:lstStyle/>
        <a:p>
          <a:endParaRPr lang="en-US"/>
        </a:p>
      </dgm:t>
    </dgm:pt>
    <dgm:pt modelId="{BD5EF483-13F5-4173-98DD-532674E0C206}">
      <dgm:prSet phldrT="[Text]"/>
      <dgm:spPr/>
      <dgm:t>
        <a:bodyPr/>
        <a:lstStyle/>
        <a:p>
          <a:r>
            <a:rPr lang="en-US" dirty="0"/>
            <a:t>Store data in database / CSV</a:t>
          </a:r>
        </a:p>
      </dgm:t>
    </dgm:pt>
    <dgm:pt modelId="{F1E2398A-AFF0-49DE-804F-7EAD4A30E5C8}" type="parTrans" cxnId="{4D09E1A4-5FF6-4234-B13B-D7F5BEAB3901}">
      <dgm:prSet/>
      <dgm:spPr/>
      <dgm:t>
        <a:bodyPr/>
        <a:lstStyle/>
        <a:p>
          <a:endParaRPr lang="en-US"/>
        </a:p>
      </dgm:t>
    </dgm:pt>
    <dgm:pt modelId="{6664C6E5-389D-47D2-8F19-994715034258}" type="sibTrans" cxnId="{4D09E1A4-5FF6-4234-B13B-D7F5BEAB3901}">
      <dgm:prSet/>
      <dgm:spPr/>
      <dgm:t>
        <a:bodyPr/>
        <a:lstStyle/>
        <a:p>
          <a:endParaRPr lang="en-US"/>
        </a:p>
      </dgm:t>
    </dgm:pt>
    <dgm:pt modelId="{0C423515-D77F-48EE-A09C-8BE10F674BC4}">
      <dgm:prSet phldrT="[Text]"/>
      <dgm:spPr/>
      <dgm:t>
        <a:bodyPr/>
        <a:lstStyle/>
        <a:p>
          <a:r>
            <a:rPr lang="en-US" dirty="0"/>
            <a:t>Validate and clean data</a:t>
          </a:r>
        </a:p>
      </dgm:t>
    </dgm:pt>
    <dgm:pt modelId="{2893F880-CCE7-494D-91FC-831DD98C7DC6}" type="parTrans" cxnId="{171616E5-F1D7-43BF-8F71-93D868CDD37E}">
      <dgm:prSet/>
      <dgm:spPr/>
      <dgm:t>
        <a:bodyPr/>
        <a:lstStyle/>
        <a:p>
          <a:endParaRPr lang="en-US"/>
        </a:p>
      </dgm:t>
    </dgm:pt>
    <dgm:pt modelId="{5E1B1668-F910-4942-B452-79C0737A2ACA}" type="sibTrans" cxnId="{171616E5-F1D7-43BF-8F71-93D868CDD37E}">
      <dgm:prSet/>
      <dgm:spPr/>
      <dgm:t>
        <a:bodyPr/>
        <a:lstStyle/>
        <a:p>
          <a:endParaRPr lang="en-US"/>
        </a:p>
      </dgm:t>
    </dgm:pt>
    <dgm:pt modelId="{2A7659A9-89CE-4734-BA03-7FD340773158}">
      <dgm:prSet phldrT="[Text]"/>
      <dgm:spPr/>
      <dgm:t>
        <a:bodyPr/>
        <a:lstStyle/>
        <a:p>
          <a:r>
            <a:rPr lang="en-US" dirty="0"/>
            <a:t>Final structured dataset</a:t>
          </a:r>
        </a:p>
      </dgm:t>
    </dgm:pt>
    <dgm:pt modelId="{46F421CE-C7A4-4F39-8ADD-6B21389DE3A0}" type="parTrans" cxnId="{5C68E0A8-790C-4D93-804A-E5C456A26E9D}">
      <dgm:prSet/>
      <dgm:spPr/>
      <dgm:t>
        <a:bodyPr/>
        <a:lstStyle/>
        <a:p>
          <a:endParaRPr lang="en-US"/>
        </a:p>
      </dgm:t>
    </dgm:pt>
    <dgm:pt modelId="{AD0125AA-2F3C-41D1-8B85-EBA9B6395CAC}" type="sibTrans" cxnId="{5C68E0A8-790C-4D93-804A-E5C456A26E9D}">
      <dgm:prSet/>
      <dgm:spPr/>
      <dgm:t>
        <a:bodyPr/>
        <a:lstStyle/>
        <a:p>
          <a:endParaRPr lang="en-US"/>
        </a:p>
      </dgm:t>
    </dgm:pt>
    <dgm:pt modelId="{1B2149AE-6741-4EE1-9BA6-BC0189A1E929}">
      <dgm:prSet phldrT="[Text]"/>
      <dgm:spPr/>
      <dgm:t>
        <a:bodyPr/>
        <a:lstStyle/>
        <a:p>
          <a:r>
            <a:rPr lang="en-US" dirty="0"/>
            <a:t>Extract relevant data using </a:t>
          </a:r>
          <a:r>
            <a:rPr lang="en-US" dirty="0" err="1"/>
            <a:t>BeautifulSoup</a:t>
          </a:r>
          <a:endParaRPr lang="en-US" dirty="0"/>
        </a:p>
      </dgm:t>
    </dgm:pt>
    <dgm:pt modelId="{DB08C10E-CEC7-4F29-B949-DF7A12B86F9E}" type="parTrans" cxnId="{64C94D53-5AE7-486B-ACDB-54553227E136}">
      <dgm:prSet/>
      <dgm:spPr/>
      <dgm:t>
        <a:bodyPr/>
        <a:lstStyle/>
        <a:p>
          <a:endParaRPr lang="en-US"/>
        </a:p>
      </dgm:t>
    </dgm:pt>
    <dgm:pt modelId="{C28408E8-B839-4E9C-88B1-5364D8E57E39}" type="sibTrans" cxnId="{64C94D53-5AE7-486B-ACDB-54553227E136}">
      <dgm:prSet/>
      <dgm:spPr/>
      <dgm:t>
        <a:bodyPr/>
        <a:lstStyle/>
        <a:p>
          <a:endParaRPr lang="en-US"/>
        </a:p>
      </dgm:t>
    </dgm:pt>
    <dgm:pt modelId="{75C8A4B7-F223-460D-BF8A-762B140AC7D1}">
      <dgm:prSet phldrT="[Text]"/>
      <dgm:spPr/>
      <dgm:t>
        <a:bodyPr/>
        <a:lstStyle/>
        <a:p>
          <a:r>
            <a:rPr lang="en-US" dirty="0"/>
            <a:t>Identify target websites</a:t>
          </a:r>
        </a:p>
      </dgm:t>
    </dgm:pt>
    <dgm:pt modelId="{CE7CBF72-6FBC-4E15-B6E6-49001715C31A}" type="sibTrans" cxnId="{A9EAC944-3B89-41B9-9EA8-725CB07D3FA2}">
      <dgm:prSet/>
      <dgm:spPr/>
      <dgm:t>
        <a:bodyPr/>
        <a:lstStyle/>
        <a:p>
          <a:endParaRPr lang="en-US"/>
        </a:p>
      </dgm:t>
    </dgm:pt>
    <dgm:pt modelId="{E44173A9-F0A7-4A57-A29A-8B73934A8FF1}" type="parTrans" cxnId="{A9EAC944-3B89-41B9-9EA8-725CB07D3FA2}">
      <dgm:prSet/>
      <dgm:spPr/>
      <dgm:t>
        <a:bodyPr/>
        <a:lstStyle/>
        <a:p>
          <a:endParaRPr lang="en-US"/>
        </a:p>
      </dgm:t>
    </dgm:pt>
    <dgm:pt modelId="{F7A085E1-26BE-4E01-82BE-3EB883B28A81}" type="pres">
      <dgm:prSet presAssocID="{A36CCD92-D0E8-4F47-B8BF-F7E7FED340DC}" presName="Name0" presStyleCnt="0">
        <dgm:presLayoutVars>
          <dgm:dir/>
          <dgm:resizeHandles val="exact"/>
        </dgm:presLayoutVars>
      </dgm:prSet>
      <dgm:spPr/>
    </dgm:pt>
    <dgm:pt modelId="{C61591E9-9E11-4BE3-AC71-C8BB6957DB99}" type="pres">
      <dgm:prSet presAssocID="{75C8A4B7-F223-460D-BF8A-762B140AC7D1}" presName="node" presStyleLbl="node1" presStyleIdx="0" presStyleCnt="7">
        <dgm:presLayoutVars>
          <dgm:bulletEnabled val="1"/>
        </dgm:presLayoutVars>
      </dgm:prSet>
      <dgm:spPr/>
    </dgm:pt>
    <dgm:pt modelId="{1B5246E6-5A88-4552-A5EF-11C8D36E24A8}" type="pres">
      <dgm:prSet presAssocID="{CE7CBF72-6FBC-4E15-B6E6-49001715C31A}" presName="sibTrans" presStyleLbl="sibTrans1D1" presStyleIdx="0" presStyleCnt="6"/>
      <dgm:spPr/>
    </dgm:pt>
    <dgm:pt modelId="{E8A96A5F-9E9F-4D82-9F58-DFA732842DD8}" type="pres">
      <dgm:prSet presAssocID="{CE7CBF72-6FBC-4E15-B6E6-49001715C31A}" presName="connectorText" presStyleLbl="sibTrans1D1" presStyleIdx="0" presStyleCnt="6"/>
      <dgm:spPr/>
    </dgm:pt>
    <dgm:pt modelId="{B9DCD771-19BE-4D8B-A1C7-E36087DFC3E3}" type="pres">
      <dgm:prSet presAssocID="{AD0CBBD1-8F3E-44E1-A5E7-38826E8269E9}" presName="node" presStyleLbl="node1" presStyleIdx="1" presStyleCnt="7">
        <dgm:presLayoutVars>
          <dgm:bulletEnabled val="1"/>
        </dgm:presLayoutVars>
      </dgm:prSet>
      <dgm:spPr/>
    </dgm:pt>
    <dgm:pt modelId="{80BA0D17-B874-480C-84D3-7ADA02498BBD}" type="pres">
      <dgm:prSet presAssocID="{1251CF68-7B5E-4BCD-B0C2-FFDCBAA55199}" presName="sibTrans" presStyleLbl="sibTrans1D1" presStyleIdx="1" presStyleCnt="6"/>
      <dgm:spPr/>
    </dgm:pt>
    <dgm:pt modelId="{A5D62C2A-F95C-4CE2-ADEB-D611FF120A49}" type="pres">
      <dgm:prSet presAssocID="{1251CF68-7B5E-4BCD-B0C2-FFDCBAA55199}" presName="connectorText" presStyleLbl="sibTrans1D1" presStyleIdx="1" presStyleCnt="6"/>
      <dgm:spPr/>
    </dgm:pt>
    <dgm:pt modelId="{259F77D4-D1E4-4753-9D42-52923C85CE8D}" type="pres">
      <dgm:prSet presAssocID="{F76A453F-9B2E-43EC-8057-C6A04A919498}" presName="node" presStyleLbl="node1" presStyleIdx="2" presStyleCnt="7">
        <dgm:presLayoutVars>
          <dgm:bulletEnabled val="1"/>
        </dgm:presLayoutVars>
      </dgm:prSet>
      <dgm:spPr/>
    </dgm:pt>
    <dgm:pt modelId="{9BAABB18-A490-4A24-B126-67A4F2F98CC5}" type="pres">
      <dgm:prSet presAssocID="{F65667B7-D763-46FA-8A73-9E77824715FA}" presName="sibTrans" presStyleLbl="sibTrans1D1" presStyleIdx="2" presStyleCnt="6"/>
      <dgm:spPr/>
    </dgm:pt>
    <dgm:pt modelId="{1284A5C3-9BC0-4D98-9E79-F4E0A13BFE30}" type="pres">
      <dgm:prSet presAssocID="{F65667B7-D763-46FA-8A73-9E77824715FA}" presName="connectorText" presStyleLbl="sibTrans1D1" presStyleIdx="2" presStyleCnt="6"/>
      <dgm:spPr/>
    </dgm:pt>
    <dgm:pt modelId="{FC51132E-810A-495B-BAA5-0D5DC4F8C33C}" type="pres">
      <dgm:prSet presAssocID="{BD5EF483-13F5-4173-98DD-532674E0C206}" presName="node" presStyleLbl="node1" presStyleIdx="3" presStyleCnt="7">
        <dgm:presLayoutVars>
          <dgm:bulletEnabled val="1"/>
        </dgm:presLayoutVars>
      </dgm:prSet>
      <dgm:spPr/>
    </dgm:pt>
    <dgm:pt modelId="{5E383B44-6489-4F4A-8EFD-EF9E9A779E41}" type="pres">
      <dgm:prSet presAssocID="{6664C6E5-389D-47D2-8F19-994715034258}" presName="sibTrans" presStyleLbl="sibTrans1D1" presStyleIdx="3" presStyleCnt="6"/>
      <dgm:spPr/>
    </dgm:pt>
    <dgm:pt modelId="{AD8A5783-2205-4648-A73A-142375F7A6EF}" type="pres">
      <dgm:prSet presAssocID="{6664C6E5-389D-47D2-8F19-994715034258}" presName="connectorText" presStyleLbl="sibTrans1D1" presStyleIdx="3" presStyleCnt="6"/>
      <dgm:spPr/>
    </dgm:pt>
    <dgm:pt modelId="{4CF5EBC0-37F2-4A54-B36B-17C7A2DB0B0F}" type="pres">
      <dgm:prSet presAssocID="{1B2149AE-6741-4EE1-9BA6-BC0189A1E929}" presName="node" presStyleLbl="node1" presStyleIdx="4" presStyleCnt="7">
        <dgm:presLayoutVars>
          <dgm:bulletEnabled val="1"/>
        </dgm:presLayoutVars>
      </dgm:prSet>
      <dgm:spPr/>
    </dgm:pt>
    <dgm:pt modelId="{7C35B093-DEC9-4905-9F3D-AD60039B121B}" type="pres">
      <dgm:prSet presAssocID="{C28408E8-B839-4E9C-88B1-5364D8E57E39}" presName="sibTrans" presStyleLbl="sibTrans1D1" presStyleIdx="4" presStyleCnt="6"/>
      <dgm:spPr/>
    </dgm:pt>
    <dgm:pt modelId="{655C4512-CB46-4E18-A3DD-DC8991862BCE}" type="pres">
      <dgm:prSet presAssocID="{C28408E8-B839-4E9C-88B1-5364D8E57E39}" presName="connectorText" presStyleLbl="sibTrans1D1" presStyleIdx="4" presStyleCnt="6"/>
      <dgm:spPr/>
    </dgm:pt>
    <dgm:pt modelId="{465A6175-D854-4738-BAAF-CC90EDFFBA09}" type="pres">
      <dgm:prSet presAssocID="{0C423515-D77F-48EE-A09C-8BE10F674BC4}" presName="node" presStyleLbl="node1" presStyleIdx="5" presStyleCnt="7">
        <dgm:presLayoutVars>
          <dgm:bulletEnabled val="1"/>
        </dgm:presLayoutVars>
      </dgm:prSet>
      <dgm:spPr/>
    </dgm:pt>
    <dgm:pt modelId="{9B28A779-370C-458A-8DAB-AFDE6F5FB547}" type="pres">
      <dgm:prSet presAssocID="{5E1B1668-F910-4942-B452-79C0737A2ACA}" presName="sibTrans" presStyleLbl="sibTrans1D1" presStyleIdx="5" presStyleCnt="6"/>
      <dgm:spPr/>
    </dgm:pt>
    <dgm:pt modelId="{CA2D43F0-818D-4091-80AE-ECD654E05BDE}" type="pres">
      <dgm:prSet presAssocID="{5E1B1668-F910-4942-B452-79C0737A2ACA}" presName="connectorText" presStyleLbl="sibTrans1D1" presStyleIdx="5" presStyleCnt="6"/>
      <dgm:spPr/>
    </dgm:pt>
    <dgm:pt modelId="{53ACDD77-E661-4340-893B-525663DB007D}" type="pres">
      <dgm:prSet presAssocID="{2A7659A9-89CE-4734-BA03-7FD340773158}" presName="node" presStyleLbl="node1" presStyleIdx="6" presStyleCnt="7">
        <dgm:presLayoutVars>
          <dgm:bulletEnabled val="1"/>
        </dgm:presLayoutVars>
      </dgm:prSet>
      <dgm:spPr/>
    </dgm:pt>
  </dgm:ptLst>
  <dgm:cxnLst>
    <dgm:cxn modelId="{77C51C18-175A-43AC-9B71-E524EA026031}" type="presOf" srcId="{A36CCD92-D0E8-4F47-B8BF-F7E7FED340DC}" destId="{F7A085E1-26BE-4E01-82BE-3EB883B28A81}" srcOrd="0" destOrd="0" presId="urn:microsoft.com/office/officeart/2005/8/layout/bProcess3"/>
    <dgm:cxn modelId="{EC91F428-0CB1-4697-9EDA-8FF599CA3618}" type="presOf" srcId="{1B2149AE-6741-4EE1-9BA6-BC0189A1E929}" destId="{4CF5EBC0-37F2-4A54-B36B-17C7A2DB0B0F}" srcOrd="0" destOrd="0" presId="urn:microsoft.com/office/officeart/2005/8/layout/bProcess3"/>
    <dgm:cxn modelId="{53F1652B-801D-47FC-AB32-A146F57F4015}" type="presOf" srcId="{6664C6E5-389D-47D2-8F19-994715034258}" destId="{AD8A5783-2205-4648-A73A-142375F7A6EF}" srcOrd="1" destOrd="0" presId="urn:microsoft.com/office/officeart/2005/8/layout/bProcess3"/>
    <dgm:cxn modelId="{E3C4A45F-9873-4989-B5C4-E8EFB242CB51}" type="presOf" srcId="{CE7CBF72-6FBC-4E15-B6E6-49001715C31A}" destId="{1B5246E6-5A88-4552-A5EF-11C8D36E24A8}" srcOrd="0" destOrd="0" presId="urn:microsoft.com/office/officeart/2005/8/layout/bProcess3"/>
    <dgm:cxn modelId="{9FE26041-4AC3-41AF-A340-4D42F6878C93}" srcId="{A36CCD92-D0E8-4F47-B8BF-F7E7FED340DC}" destId="{AD0CBBD1-8F3E-44E1-A5E7-38826E8269E9}" srcOrd="1" destOrd="0" parTransId="{DBB11217-C07A-4B38-9476-6C4459E55F2F}" sibTransId="{1251CF68-7B5E-4BCD-B0C2-FFDCBAA55199}"/>
    <dgm:cxn modelId="{A9EAC944-3B89-41B9-9EA8-725CB07D3FA2}" srcId="{A36CCD92-D0E8-4F47-B8BF-F7E7FED340DC}" destId="{75C8A4B7-F223-460D-BF8A-762B140AC7D1}" srcOrd="0" destOrd="0" parTransId="{E44173A9-F0A7-4A57-A29A-8B73934A8FF1}" sibTransId="{CE7CBF72-6FBC-4E15-B6E6-49001715C31A}"/>
    <dgm:cxn modelId="{74476267-25F7-4726-BA0D-DE6F5A9238D2}" type="presOf" srcId="{1251CF68-7B5E-4BCD-B0C2-FFDCBAA55199}" destId="{A5D62C2A-F95C-4CE2-ADEB-D611FF120A49}" srcOrd="1" destOrd="0" presId="urn:microsoft.com/office/officeart/2005/8/layout/bProcess3"/>
    <dgm:cxn modelId="{64C94D53-5AE7-486B-ACDB-54553227E136}" srcId="{A36CCD92-D0E8-4F47-B8BF-F7E7FED340DC}" destId="{1B2149AE-6741-4EE1-9BA6-BC0189A1E929}" srcOrd="4" destOrd="0" parTransId="{DB08C10E-CEC7-4F29-B949-DF7A12B86F9E}" sibTransId="{C28408E8-B839-4E9C-88B1-5364D8E57E39}"/>
    <dgm:cxn modelId="{A4A9FD74-122B-4D9C-A4DC-3A039508C701}" type="presOf" srcId="{BD5EF483-13F5-4173-98DD-532674E0C206}" destId="{FC51132E-810A-495B-BAA5-0D5DC4F8C33C}" srcOrd="0" destOrd="0" presId="urn:microsoft.com/office/officeart/2005/8/layout/bProcess3"/>
    <dgm:cxn modelId="{B953E755-DB88-4F88-AD29-E9CC5320A418}" type="presOf" srcId="{F76A453F-9B2E-43EC-8057-C6A04A919498}" destId="{259F77D4-D1E4-4753-9D42-52923C85CE8D}" srcOrd="0" destOrd="0" presId="urn:microsoft.com/office/officeart/2005/8/layout/bProcess3"/>
    <dgm:cxn modelId="{A5E93C59-2A5F-4107-927E-C463AE37BA9E}" type="presOf" srcId="{6664C6E5-389D-47D2-8F19-994715034258}" destId="{5E383B44-6489-4F4A-8EFD-EF9E9A779E41}" srcOrd="0" destOrd="0" presId="urn:microsoft.com/office/officeart/2005/8/layout/bProcess3"/>
    <dgm:cxn modelId="{C5DA9F81-DB1F-4A10-A086-15F8E22C7116}" type="presOf" srcId="{F65667B7-D763-46FA-8A73-9E77824715FA}" destId="{1284A5C3-9BC0-4D98-9E79-F4E0A13BFE30}" srcOrd="1" destOrd="0" presId="urn:microsoft.com/office/officeart/2005/8/layout/bProcess3"/>
    <dgm:cxn modelId="{89186586-DF41-4B5C-8CB3-20F207F66431}" type="presOf" srcId="{5E1B1668-F910-4942-B452-79C0737A2ACA}" destId="{9B28A779-370C-458A-8DAB-AFDE6F5FB547}" srcOrd="0" destOrd="0" presId="urn:microsoft.com/office/officeart/2005/8/layout/bProcess3"/>
    <dgm:cxn modelId="{DE389888-4452-41F3-A890-AE15AF7A24EA}" srcId="{A36CCD92-D0E8-4F47-B8BF-F7E7FED340DC}" destId="{F76A453F-9B2E-43EC-8057-C6A04A919498}" srcOrd="2" destOrd="0" parTransId="{6A20F667-B19E-4449-B124-D0FEA21F0ECB}" sibTransId="{F65667B7-D763-46FA-8A73-9E77824715FA}"/>
    <dgm:cxn modelId="{E3B18894-5159-46BC-B2B9-19FF02B2BC2A}" type="presOf" srcId="{5E1B1668-F910-4942-B452-79C0737A2ACA}" destId="{CA2D43F0-818D-4091-80AE-ECD654E05BDE}" srcOrd="1" destOrd="0" presId="urn:microsoft.com/office/officeart/2005/8/layout/bProcess3"/>
    <dgm:cxn modelId="{57AB0CA3-3A14-4BC7-9066-2D890FF7B036}" type="presOf" srcId="{75C8A4B7-F223-460D-BF8A-762B140AC7D1}" destId="{C61591E9-9E11-4BE3-AC71-C8BB6957DB99}" srcOrd="0" destOrd="0" presId="urn:microsoft.com/office/officeart/2005/8/layout/bProcess3"/>
    <dgm:cxn modelId="{4D09E1A4-5FF6-4234-B13B-D7F5BEAB3901}" srcId="{A36CCD92-D0E8-4F47-B8BF-F7E7FED340DC}" destId="{BD5EF483-13F5-4173-98DD-532674E0C206}" srcOrd="3" destOrd="0" parTransId="{F1E2398A-AFF0-49DE-804F-7EAD4A30E5C8}" sibTransId="{6664C6E5-389D-47D2-8F19-994715034258}"/>
    <dgm:cxn modelId="{26C345A5-5F48-48D7-B855-74853697890E}" type="presOf" srcId="{F65667B7-D763-46FA-8A73-9E77824715FA}" destId="{9BAABB18-A490-4A24-B126-67A4F2F98CC5}" srcOrd="0" destOrd="0" presId="urn:microsoft.com/office/officeart/2005/8/layout/bProcess3"/>
    <dgm:cxn modelId="{AAAB2AA8-23F7-4267-A2F3-DFC41E75D591}" type="presOf" srcId="{2A7659A9-89CE-4734-BA03-7FD340773158}" destId="{53ACDD77-E661-4340-893B-525663DB007D}" srcOrd="0" destOrd="0" presId="urn:microsoft.com/office/officeart/2005/8/layout/bProcess3"/>
    <dgm:cxn modelId="{5C68E0A8-790C-4D93-804A-E5C456A26E9D}" srcId="{A36CCD92-D0E8-4F47-B8BF-F7E7FED340DC}" destId="{2A7659A9-89CE-4734-BA03-7FD340773158}" srcOrd="6" destOrd="0" parTransId="{46F421CE-C7A4-4F39-8ADD-6B21389DE3A0}" sibTransId="{AD0125AA-2F3C-41D1-8B85-EBA9B6395CAC}"/>
    <dgm:cxn modelId="{FFBB35B0-D321-4AD7-BE4B-DA97398FA538}" type="presOf" srcId="{1251CF68-7B5E-4BCD-B0C2-FFDCBAA55199}" destId="{80BA0D17-B874-480C-84D3-7ADA02498BBD}" srcOrd="0" destOrd="0" presId="urn:microsoft.com/office/officeart/2005/8/layout/bProcess3"/>
    <dgm:cxn modelId="{44FC89BE-057C-48E3-BB34-B7E8C6534D56}" type="presOf" srcId="{0C423515-D77F-48EE-A09C-8BE10F674BC4}" destId="{465A6175-D854-4738-BAAF-CC90EDFFBA09}" srcOrd="0" destOrd="0" presId="urn:microsoft.com/office/officeart/2005/8/layout/bProcess3"/>
    <dgm:cxn modelId="{C6E106C1-E0CB-4303-ACC6-254C7AB3D05C}" type="presOf" srcId="{AD0CBBD1-8F3E-44E1-A5E7-38826E8269E9}" destId="{B9DCD771-19BE-4D8B-A1C7-E36087DFC3E3}" srcOrd="0" destOrd="0" presId="urn:microsoft.com/office/officeart/2005/8/layout/bProcess3"/>
    <dgm:cxn modelId="{D80EC8DD-9A6B-4D82-ACA6-C3877664E342}" type="presOf" srcId="{C28408E8-B839-4E9C-88B1-5364D8E57E39}" destId="{7C35B093-DEC9-4905-9F3D-AD60039B121B}" srcOrd="0" destOrd="0" presId="urn:microsoft.com/office/officeart/2005/8/layout/bProcess3"/>
    <dgm:cxn modelId="{171616E5-F1D7-43BF-8F71-93D868CDD37E}" srcId="{A36CCD92-D0E8-4F47-B8BF-F7E7FED340DC}" destId="{0C423515-D77F-48EE-A09C-8BE10F674BC4}" srcOrd="5" destOrd="0" parTransId="{2893F880-CCE7-494D-91FC-831DD98C7DC6}" sibTransId="{5E1B1668-F910-4942-B452-79C0737A2ACA}"/>
    <dgm:cxn modelId="{8A5F67E6-8408-4298-9523-EE24C44FD906}" type="presOf" srcId="{CE7CBF72-6FBC-4E15-B6E6-49001715C31A}" destId="{E8A96A5F-9E9F-4D82-9F58-DFA732842DD8}" srcOrd="1" destOrd="0" presId="urn:microsoft.com/office/officeart/2005/8/layout/bProcess3"/>
    <dgm:cxn modelId="{319B6AE8-0B2B-4477-9EC5-AFB05B35E02C}" type="presOf" srcId="{C28408E8-B839-4E9C-88B1-5364D8E57E39}" destId="{655C4512-CB46-4E18-A3DD-DC8991862BCE}" srcOrd="1" destOrd="0" presId="urn:microsoft.com/office/officeart/2005/8/layout/bProcess3"/>
    <dgm:cxn modelId="{BBAB5E79-EC70-495D-84A7-FE1C5E19008C}" type="presParOf" srcId="{F7A085E1-26BE-4E01-82BE-3EB883B28A81}" destId="{C61591E9-9E11-4BE3-AC71-C8BB6957DB99}" srcOrd="0" destOrd="0" presId="urn:microsoft.com/office/officeart/2005/8/layout/bProcess3"/>
    <dgm:cxn modelId="{8E7B294C-B162-40E0-9A5F-DEBD7D3476C8}" type="presParOf" srcId="{F7A085E1-26BE-4E01-82BE-3EB883B28A81}" destId="{1B5246E6-5A88-4552-A5EF-11C8D36E24A8}" srcOrd="1" destOrd="0" presId="urn:microsoft.com/office/officeart/2005/8/layout/bProcess3"/>
    <dgm:cxn modelId="{76449EF9-51C1-4156-A634-AF211A49CA5A}" type="presParOf" srcId="{1B5246E6-5A88-4552-A5EF-11C8D36E24A8}" destId="{E8A96A5F-9E9F-4D82-9F58-DFA732842DD8}" srcOrd="0" destOrd="0" presId="urn:microsoft.com/office/officeart/2005/8/layout/bProcess3"/>
    <dgm:cxn modelId="{0835D124-7911-4E6C-B292-4B3339794CD8}" type="presParOf" srcId="{F7A085E1-26BE-4E01-82BE-3EB883B28A81}" destId="{B9DCD771-19BE-4D8B-A1C7-E36087DFC3E3}" srcOrd="2" destOrd="0" presId="urn:microsoft.com/office/officeart/2005/8/layout/bProcess3"/>
    <dgm:cxn modelId="{AFA7264A-2EB4-41D3-A679-7E8CD7814D97}" type="presParOf" srcId="{F7A085E1-26BE-4E01-82BE-3EB883B28A81}" destId="{80BA0D17-B874-480C-84D3-7ADA02498BBD}" srcOrd="3" destOrd="0" presId="urn:microsoft.com/office/officeart/2005/8/layout/bProcess3"/>
    <dgm:cxn modelId="{83CD572C-D076-4816-B03D-566B6DEB5CBF}" type="presParOf" srcId="{80BA0D17-B874-480C-84D3-7ADA02498BBD}" destId="{A5D62C2A-F95C-4CE2-ADEB-D611FF120A49}" srcOrd="0" destOrd="0" presId="urn:microsoft.com/office/officeart/2005/8/layout/bProcess3"/>
    <dgm:cxn modelId="{FC1725D8-1F5B-491F-9284-13F056E6851D}" type="presParOf" srcId="{F7A085E1-26BE-4E01-82BE-3EB883B28A81}" destId="{259F77D4-D1E4-4753-9D42-52923C85CE8D}" srcOrd="4" destOrd="0" presId="urn:microsoft.com/office/officeart/2005/8/layout/bProcess3"/>
    <dgm:cxn modelId="{2F9EEC8B-E733-4367-833B-B2A3DC9F34AD}" type="presParOf" srcId="{F7A085E1-26BE-4E01-82BE-3EB883B28A81}" destId="{9BAABB18-A490-4A24-B126-67A4F2F98CC5}" srcOrd="5" destOrd="0" presId="urn:microsoft.com/office/officeart/2005/8/layout/bProcess3"/>
    <dgm:cxn modelId="{29743429-B786-43B3-9207-D9A8F44C2AF2}" type="presParOf" srcId="{9BAABB18-A490-4A24-B126-67A4F2F98CC5}" destId="{1284A5C3-9BC0-4D98-9E79-F4E0A13BFE30}" srcOrd="0" destOrd="0" presId="urn:microsoft.com/office/officeart/2005/8/layout/bProcess3"/>
    <dgm:cxn modelId="{3F0DA4A7-3F09-4C83-A802-51A1F5136FAC}" type="presParOf" srcId="{F7A085E1-26BE-4E01-82BE-3EB883B28A81}" destId="{FC51132E-810A-495B-BAA5-0D5DC4F8C33C}" srcOrd="6" destOrd="0" presId="urn:microsoft.com/office/officeart/2005/8/layout/bProcess3"/>
    <dgm:cxn modelId="{EB8C0251-6E83-496D-AC32-D4B24247F536}" type="presParOf" srcId="{F7A085E1-26BE-4E01-82BE-3EB883B28A81}" destId="{5E383B44-6489-4F4A-8EFD-EF9E9A779E41}" srcOrd="7" destOrd="0" presId="urn:microsoft.com/office/officeart/2005/8/layout/bProcess3"/>
    <dgm:cxn modelId="{112CA8BB-0424-4113-B0AA-1898C32D2AB7}" type="presParOf" srcId="{5E383B44-6489-4F4A-8EFD-EF9E9A779E41}" destId="{AD8A5783-2205-4648-A73A-142375F7A6EF}" srcOrd="0" destOrd="0" presId="urn:microsoft.com/office/officeart/2005/8/layout/bProcess3"/>
    <dgm:cxn modelId="{390C01AB-6FD8-46C4-A043-515AF25F7436}" type="presParOf" srcId="{F7A085E1-26BE-4E01-82BE-3EB883B28A81}" destId="{4CF5EBC0-37F2-4A54-B36B-17C7A2DB0B0F}" srcOrd="8" destOrd="0" presId="urn:microsoft.com/office/officeart/2005/8/layout/bProcess3"/>
    <dgm:cxn modelId="{27FBE084-CAB9-4E34-9050-9C814EC77287}" type="presParOf" srcId="{F7A085E1-26BE-4E01-82BE-3EB883B28A81}" destId="{7C35B093-DEC9-4905-9F3D-AD60039B121B}" srcOrd="9" destOrd="0" presId="urn:microsoft.com/office/officeart/2005/8/layout/bProcess3"/>
    <dgm:cxn modelId="{85896F92-9CA0-499B-88E4-8F97D182EAAC}" type="presParOf" srcId="{7C35B093-DEC9-4905-9F3D-AD60039B121B}" destId="{655C4512-CB46-4E18-A3DD-DC8991862BCE}" srcOrd="0" destOrd="0" presId="urn:microsoft.com/office/officeart/2005/8/layout/bProcess3"/>
    <dgm:cxn modelId="{5646E3C5-7771-40A2-9448-426C0FE93B93}" type="presParOf" srcId="{F7A085E1-26BE-4E01-82BE-3EB883B28A81}" destId="{465A6175-D854-4738-BAAF-CC90EDFFBA09}" srcOrd="10" destOrd="0" presId="urn:microsoft.com/office/officeart/2005/8/layout/bProcess3"/>
    <dgm:cxn modelId="{11C4D1D1-D20B-4571-97D7-F6D86B19B397}" type="presParOf" srcId="{F7A085E1-26BE-4E01-82BE-3EB883B28A81}" destId="{9B28A779-370C-458A-8DAB-AFDE6F5FB547}" srcOrd="11" destOrd="0" presId="urn:microsoft.com/office/officeart/2005/8/layout/bProcess3"/>
    <dgm:cxn modelId="{D9342266-13E4-4BCF-BB29-6A893E998B5A}" type="presParOf" srcId="{9B28A779-370C-458A-8DAB-AFDE6F5FB547}" destId="{CA2D43F0-818D-4091-80AE-ECD654E05BDE}" srcOrd="0" destOrd="0" presId="urn:microsoft.com/office/officeart/2005/8/layout/bProcess3"/>
    <dgm:cxn modelId="{5DE6AB2E-6546-40D2-B7FE-DAA3614426DC}" type="presParOf" srcId="{F7A085E1-26BE-4E01-82BE-3EB883B28A81}" destId="{53ACDD77-E661-4340-893B-525663DB007D}"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FDA097-AFEE-4991-B318-662EFD136BA5}" type="doc">
      <dgm:prSet loTypeId="urn:microsoft.com/office/officeart/2018/5/layout/CenteredIconLabelDescriptionList" loCatId="icon" qsTypeId="urn:microsoft.com/office/officeart/2005/8/quickstyle/simple1" qsCatId="simple" csTypeId="urn:microsoft.com/office/officeart/2005/8/colors/colorful2" csCatId="colorful" phldr="1"/>
      <dgm:spPr/>
      <dgm:t>
        <a:bodyPr/>
        <a:lstStyle/>
        <a:p>
          <a:endParaRPr lang="en-US"/>
        </a:p>
      </dgm:t>
    </dgm:pt>
    <dgm:pt modelId="{9B8C55C4-8C2F-48BE-AA9B-209AFA3AFAC7}">
      <dgm:prSet custT="1"/>
      <dgm:spPr/>
      <dgm:t>
        <a:bodyPr/>
        <a:lstStyle/>
        <a:p>
          <a:pPr>
            <a:lnSpc>
              <a:spcPct val="100000"/>
            </a:lnSpc>
            <a:defRPr b="1"/>
          </a:pPr>
          <a:r>
            <a:rPr lang="en-US" sz="2200" b="1" i="0" baseline="0"/>
            <a:t>Data Cleaning</a:t>
          </a:r>
          <a:endParaRPr lang="en-US" sz="2200"/>
        </a:p>
      </dgm:t>
    </dgm:pt>
    <dgm:pt modelId="{0635A0F1-9A2F-44C1-8E17-46F14516CFF2}" type="parTrans" cxnId="{5E850CA9-518C-47DD-A381-820E1DA234BE}">
      <dgm:prSet/>
      <dgm:spPr/>
      <dgm:t>
        <a:bodyPr/>
        <a:lstStyle/>
        <a:p>
          <a:endParaRPr lang="en-US"/>
        </a:p>
      </dgm:t>
    </dgm:pt>
    <dgm:pt modelId="{23AB80A6-D185-4B66-ADBD-9760530CF259}" type="sibTrans" cxnId="{5E850CA9-518C-47DD-A381-820E1DA234BE}">
      <dgm:prSet/>
      <dgm:spPr/>
      <dgm:t>
        <a:bodyPr/>
        <a:lstStyle/>
        <a:p>
          <a:endParaRPr lang="en-US"/>
        </a:p>
      </dgm:t>
    </dgm:pt>
    <dgm:pt modelId="{FB07B964-28CC-43E9-94C6-4E6AAD963A97}">
      <dgm:prSet/>
      <dgm:spPr/>
      <dgm:t>
        <a:bodyPr/>
        <a:lstStyle/>
        <a:p>
          <a:pPr>
            <a:lnSpc>
              <a:spcPct val="100000"/>
            </a:lnSpc>
          </a:pPr>
          <a:r>
            <a:rPr lang="en-US" b="1" i="0" baseline="0"/>
            <a:t>Handle Missing Values:</a:t>
          </a:r>
          <a:r>
            <a:rPr lang="en-US" b="0" i="0" baseline="0"/>
            <a:t> Impute or remove missing data using techniques like mean imputation or deletion of incomplete records.</a:t>
          </a:r>
          <a:endParaRPr lang="en-US"/>
        </a:p>
      </dgm:t>
    </dgm:pt>
    <dgm:pt modelId="{5E66936D-52A5-43CB-A84D-F6C2DD5DD259}" type="parTrans" cxnId="{7A034433-20B9-4928-A237-A11D406861B9}">
      <dgm:prSet/>
      <dgm:spPr/>
      <dgm:t>
        <a:bodyPr/>
        <a:lstStyle/>
        <a:p>
          <a:endParaRPr lang="en-US"/>
        </a:p>
      </dgm:t>
    </dgm:pt>
    <dgm:pt modelId="{6D29F2D4-B07D-4994-9543-15DAB31496E4}" type="sibTrans" cxnId="{7A034433-20B9-4928-A237-A11D406861B9}">
      <dgm:prSet/>
      <dgm:spPr/>
      <dgm:t>
        <a:bodyPr/>
        <a:lstStyle/>
        <a:p>
          <a:endParaRPr lang="en-US"/>
        </a:p>
      </dgm:t>
    </dgm:pt>
    <dgm:pt modelId="{70BA78A1-54FA-4233-A332-7C4A480F5D8E}">
      <dgm:prSet/>
      <dgm:spPr/>
      <dgm:t>
        <a:bodyPr/>
        <a:lstStyle/>
        <a:p>
          <a:pPr>
            <a:lnSpc>
              <a:spcPct val="100000"/>
            </a:lnSpc>
          </a:pPr>
          <a:r>
            <a:rPr lang="en-US" b="1" i="0" baseline="0"/>
            <a:t>Remove Duplicates:</a:t>
          </a:r>
          <a:r>
            <a:rPr lang="en-US" b="0" i="0" baseline="0"/>
            <a:t> Identify and remove duplicate entries to ensure data accuracy.</a:t>
          </a:r>
          <a:endParaRPr lang="en-US"/>
        </a:p>
      </dgm:t>
    </dgm:pt>
    <dgm:pt modelId="{47A129C9-21B2-4384-9CDC-8483A12A232D}" type="parTrans" cxnId="{A5A38488-FBC4-4448-9EAD-363EE9771792}">
      <dgm:prSet/>
      <dgm:spPr/>
      <dgm:t>
        <a:bodyPr/>
        <a:lstStyle/>
        <a:p>
          <a:endParaRPr lang="en-US"/>
        </a:p>
      </dgm:t>
    </dgm:pt>
    <dgm:pt modelId="{D139106C-4274-4B1F-92D9-C7B20812292F}" type="sibTrans" cxnId="{A5A38488-FBC4-4448-9EAD-363EE9771792}">
      <dgm:prSet/>
      <dgm:spPr/>
      <dgm:t>
        <a:bodyPr/>
        <a:lstStyle/>
        <a:p>
          <a:endParaRPr lang="en-US"/>
        </a:p>
      </dgm:t>
    </dgm:pt>
    <dgm:pt modelId="{C6FC052D-4DF7-4788-83CD-56BE258CF318}">
      <dgm:prSet custT="1"/>
      <dgm:spPr/>
      <dgm:t>
        <a:bodyPr/>
        <a:lstStyle/>
        <a:p>
          <a:pPr>
            <a:lnSpc>
              <a:spcPct val="100000"/>
            </a:lnSpc>
            <a:defRPr b="1"/>
          </a:pPr>
          <a:r>
            <a:rPr lang="en-US" sz="2200" b="1" i="0" baseline="0"/>
            <a:t>Data Transformation</a:t>
          </a:r>
          <a:endParaRPr lang="en-US" sz="2200"/>
        </a:p>
      </dgm:t>
    </dgm:pt>
    <dgm:pt modelId="{D419053D-1252-4325-9829-6EC7BC8BCBEC}" type="parTrans" cxnId="{9B12585E-3CFB-4735-8012-7E2711F1FE8F}">
      <dgm:prSet/>
      <dgm:spPr/>
      <dgm:t>
        <a:bodyPr/>
        <a:lstStyle/>
        <a:p>
          <a:endParaRPr lang="en-US"/>
        </a:p>
      </dgm:t>
    </dgm:pt>
    <dgm:pt modelId="{98EFBDC9-80A2-4835-86F2-35D2911954F0}" type="sibTrans" cxnId="{9B12585E-3CFB-4735-8012-7E2711F1FE8F}">
      <dgm:prSet/>
      <dgm:spPr/>
      <dgm:t>
        <a:bodyPr/>
        <a:lstStyle/>
        <a:p>
          <a:endParaRPr lang="en-US"/>
        </a:p>
      </dgm:t>
    </dgm:pt>
    <dgm:pt modelId="{5DA2A5E2-9981-4CF8-8CFA-90CC4DF1F01A}">
      <dgm:prSet/>
      <dgm:spPr/>
      <dgm:t>
        <a:bodyPr/>
        <a:lstStyle/>
        <a:p>
          <a:pPr>
            <a:lnSpc>
              <a:spcPct val="100000"/>
            </a:lnSpc>
          </a:pPr>
          <a:r>
            <a:rPr lang="en-US" b="1" i="0" baseline="0"/>
            <a:t>Feature Engineering:</a:t>
          </a:r>
          <a:r>
            <a:rPr lang="en-US" b="0" i="0" baseline="0"/>
            <a:t> Extract and create new features.</a:t>
          </a:r>
          <a:endParaRPr lang="en-US"/>
        </a:p>
      </dgm:t>
    </dgm:pt>
    <dgm:pt modelId="{70250A14-91DF-4956-9C51-6AE0B659F620}" type="parTrans" cxnId="{B09AB54F-4617-4F81-9C70-017CB509DB5E}">
      <dgm:prSet/>
      <dgm:spPr/>
      <dgm:t>
        <a:bodyPr/>
        <a:lstStyle/>
        <a:p>
          <a:endParaRPr lang="en-US"/>
        </a:p>
      </dgm:t>
    </dgm:pt>
    <dgm:pt modelId="{229D8816-2BD3-4102-A166-2BD40C75CFF9}" type="sibTrans" cxnId="{B09AB54F-4617-4F81-9C70-017CB509DB5E}">
      <dgm:prSet/>
      <dgm:spPr/>
      <dgm:t>
        <a:bodyPr/>
        <a:lstStyle/>
        <a:p>
          <a:endParaRPr lang="en-US"/>
        </a:p>
      </dgm:t>
    </dgm:pt>
    <dgm:pt modelId="{CFA104F3-06F2-4134-889A-C9F9D2035FA0}">
      <dgm:prSet/>
      <dgm:spPr/>
      <dgm:t>
        <a:bodyPr/>
        <a:lstStyle/>
        <a:p>
          <a:pPr>
            <a:lnSpc>
              <a:spcPct val="100000"/>
            </a:lnSpc>
          </a:pPr>
          <a:r>
            <a:rPr lang="en-US" b="1" i="0" baseline="0" dirty="0"/>
            <a:t>Data Normalization/Scaling:</a:t>
          </a:r>
          <a:r>
            <a:rPr lang="en-US" b="0" i="0" baseline="0" dirty="0"/>
            <a:t> Scale numerical features for consistency across models.</a:t>
          </a:r>
          <a:endParaRPr lang="en-US" dirty="0"/>
        </a:p>
      </dgm:t>
    </dgm:pt>
    <dgm:pt modelId="{45CCA6AF-30F5-43B6-ADD0-2F0F55792396}" type="parTrans" cxnId="{FF92B1C4-785C-415B-90E0-5E1B897DB265}">
      <dgm:prSet/>
      <dgm:spPr/>
      <dgm:t>
        <a:bodyPr/>
        <a:lstStyle/>
        <a:p>
          <a:endParaRPr lang="en-US"/>
        </a:p>
      </dgm:t>
    </dgm:pt>
    <dgm:pt modelId="{3E8B5F47-C05B-4A9C-B523-6B03E09DCA8C}" type="sibTrans" cxnId="{FF92B1C4-785C-415B-90E0-5E1B897DB265}">
      <dgm:prSet/>
      <dgm:spPr/>
      <dgm:t>
        <a:bodyPr/>
        <a:lstStyle/>
        <a:p>
          <a:endParaRPr lang="en-US"/>
        </a:p>
      </dgm:t>
    </dgm:pt>
    <dgm:pt modelId="{1CA5C8DD-D801-4A92-939C-89713CC0B0AF}">
      <dgm:prSet custT="1"/>
      <dgm:spPr/>
      <dgm:t>
        <a:bodyPr/>
        <a:lstStyle/>
        <a:p>
          <a:pPr>
            <a:lnSpc>
              <a:spcPct val="100000"/>
            </a:lnSpc>
            <a:defRPr b="1"/>
          </a:pPr>
          <a:r>
            <a:rPr lang="en-US" sz="2200" b="1" i="0" baseline="0"/>
            <a:t>Data Encoding</a:t>
          </a:r>
          <a:endParaRPr lang="en-US" sz="2200"/>
        </a:p>
      </dgm:t>
    </dgm:pt>
    <dgm:pt modelId="{94C80E93-6016-4754-9F98-4ABC182035C7}" type="parTrans" cxnId="{54F6F41D-B0A5-495B-AC49-3DF5B98A224C}">
      <dgm:prSet/>
      <dgm:spPr/>
      <dgm:t>
        <a:bodyPr/>
        <a:lstStyle/>
        <a:p>
          <a:endParaRPr lang="en-US"/>
        </a:p>
      </dgm:t>
    </dgm:pt>
    <dgm:pt modelId="{E0F9ADA1-310A-4AE7-8C2C-F8C526B33EE0}" type="sibTrans" cxnId="{54F6F41D-B0A5-495B-AC49-3DF5B98A224C}">
      <dgm:prSet/>
      <dgm:spPr/>
      <dgm:t>
        <a:bodyPr/>
        <a:lstStyle/>
        <a:p>
          <a:endParaRPr lang="en-US"/>
        </a:p>
      </dgm:t>
    </dgm:pt>
    <dgm:pt modelId="{90BDF654-413F-4178-9182-FAD67A74308D}">
      <dgm:prSet/>
      <dgm:spPr/>
      <dgm:t>
        <a:bodyPr/>
        <a:lstStyle/>
        <a:p>
          <a:pPr>
            <a:lnSpc>
              <a:spcPct val="100000"/>
            </a:lnSpc>
          </a:pPr>
          <a:r>
            <a:rPr lang="en-US" b="1" i="0" baseline="0"/>
            <a:t>Convert Categorical Data:</a:t>
          </a:r>
          <a:r>
            <a:rPr lang="en-US" b="0" i="0" baseline="0"/>
            <a:t> Encode categorical variables like launch site and booster version using techniques like one-hot encoding.</a:t>
          </a:r>
          <a:endParaRPr lang="en-US"/>
        </a:p>
      </dgm:t>
    </dgm:pt>
    <dgm:pt modelId="{325D4B44-E26E-4A84-9CDE-E92433AD52A4}" type="parTrans" cxnId="{CE4785F7-636F-4DA7-BF66-F84E2232BCA8}">
      <dgm:prSet/>
      <dgm:spPr/>
      <dgm:t>
        <a:bodyPr/>
        <a:lstStyle/>
        <a:p>
          <a:endParaRPr lang="en-US"/>
        </a:p>
      </dgm:t>
    </dgm:pt>
    <dgm:pt modelId="{6DE481F0-A0A7-47A5-BAC2-725A84BC2986}" type="sibTrans" cxnId="{CE4785F7-636F-4DA7-BF66-F84E2232BCA8}">
      <dgm:prSet/>
      <dgm:spPr/>
      <dgm:t>
        <a:bodyPr/>
        <a:lstStyle/>
        <a:p>
          <a:endParaRPr lang="en-US"/>
        </a:p>
      </dgm:t>
    </dgm:pt>
    <dgm:pt modelId="{EEACCC5F-BFBF-4BE9-8A47-E467A406CA8A}">
      <dgm:prSet custT="1"/>
      <dgm:spPr/>
      <dgm:t>
        <a:bodyPr/>
        <a:lstStyle/>
        <a:p>
          <a:pPr>
            <a:lnSpc>
              <a:spcPct val="100000"/>
            </a:lnSpc>
            <a:defRPr b="1"/>
          </a:pPr>
          <a:r>
            <a:rPr lang="en-US" sz="2200" b="1" i="0" baseline="0"/>
            <a:t>Data Integration</a:t>
          </a:r>
          <a:endParaRPr lang="en-US" sz="2200"/>
        </a:p>
      </dgm:t>
    </dgm:pt>
    <dgm:pt modelId="{4265ABD0-388F-4614-9F0A-2F90A4A0F3FC}" type="parTrans" cxnId="{33F4D242-C28A-4078-84B5-E5C02879B7FB}">
      <dgm:prSet/>
      <dgm:spPr/>
      <dgm:t>
        <a:bodyPr/>
        <a:lstStyle/>
        <a:p>
          <a:endParaRPr lang="en-US"/>
        </a:p>
      </dgm:t>
    </dgm:pt>
    <dgm:pt modelId="{0F273F87-39FA-498F-9A4B-9C43BC9B82D8}" type="sibTrans" cxnId="{33F4D242-C28A-4078-84B5-E5C02879B7FB}">
      <dgm:prSet/>
      <dgm:spPr/>
      <dgm:t>
        <a:bodyPr/>
        <a:lstStyle/>
        <a:p>
          <a:endParaRPr lang="en-US"/>
        </a:p>
      </dgm:t>
    </dgm:pt>
    <dgm:pt modelId="{B947662E-DB2E-4C82-9005-3B342EB0C2B4}">
      <dgm:prSet/>
      <dgm:spPr/>
      <dgm:t>
        <a:bodyPr/>
        <a:lstStyle/>
        <a:p>
          <a:pPr>
            <a:lnSpc>
              <a:spcPct val="100000"/>
            </a:lnSpc>
          </a:pPr>
          <a:r>
            <a:rPr lang="en-US" b="1" i="0" baseline="0"/>
            <a:t>Combine Datasets:</a:t>
          </a:r>
          <a:r>
            <a:rPr lang="en-US" b="0" i="0" baseline="0"/>
            <a:t> Merge data from multiple sources into a single comprehensive dataset.</a:t>
          </a:r>
          <a:endParaRPr lang="en-US"/>
        </a:p>
      </dgm:t>
    </dgm:pt>
    <dgm:pt modelId="{2F2DF14E-2BD2-4B22-8B37-0F0C5D9D6DA9}" type="parTrans" cxnId="{173FE142-84AF-41E4-BF7B-3A69017F2107}">
      <dgm:prSet/>
      <dgm:spPr/>
      <dgm:t>
        <a:bodyPr/>
        <a:lstStyle/>
        <a:p>
          <a:endParaRPr lang="en-US"/>
        </a:p>
      </dgm:t>
    </dgm:pt>
    <dgm:pt modelId="{7E2E56DB-BD5E-4EF3-AA05-A33B49E48B9B}" type="sibTrans" cxnId="{173FE142-84AF-41E4-BF7B-3A69017F2107}">
      <dgm:prSet/>
      <dgm:spPr/>
      <dgm:t>
        <a:bodyPr/>
        <a:lstStyle/>
        <a:p>
          <a:endParaRPr lang="en-US"/>
        </a:p>
      </dgm:t>
    </dgm:pt>
    <dgm:pt modelId="{60147641-0F08-4BE7-BF28-8F60EA51FF3F}">
      <dgm:prSet custT="1"/>
      <dgm:spPr/>
      <dgm:t>
        <a:bodyPr/>
        <a:lstStyle/>
        <a:p>
          <a:pPr>
            <a:lnSpc>
              <a:spcPct val="100000"/>
            </a:lnSpc>
            <a:defRPr b="1"/>
          </a:pPr>
          <a:r>
            <a:rPr lang="en-US" sz="2200" b="1" i="0" baseline="0"/>
            <a:t>Data Validation</a:t>
          </a:r>
          <a:endParaRPr lang="en-US" sz="2200"/>
        </a:p>
      </dgm:t>
    </dgm:pt>
    <dgm:pt modelId="{AD66F5D5-6B1F-402D-A808-0936D1071303}" type="parTrans" cxnId="{9CB5F793-1D46-4FF8-AF10-BBA7795E8456}">
      <dgm:prSet/>
      <dgm:spPr/>
      <dgm:t>
        <a:bodyPr/>
        <a:lstStyle/>
        <a:p>
          <a:endParaRPr lang="en-US"/>
        </a:p>
      </dgm:t>
    </dgm:pt>
    <dgm:pt modelId="{F28FA275-7255-4F88-8FD9-1CA19FABFC45}" type="sibTrans" cxnId="{9CB5F793-1D46-4FF8-AF10-BBA7795E8456}">
      <dgm:prSet/>
      <dgm:spPr/>
      <dgm:t>
        <a:bodyPr/>
        <a:lstStyle/>
        <a:p>
          <a:endParaRPr lang="en-US"/>
        </a:p>
      </dgm:t>
    </dgm:pt>
    <dgm:pt modelId="{422BEC81-3FBB-4396-9EC8-853C035AF40F}">
      <dgm:prSet/>
      <dgm:spPr/>
      <dgm:t>
        <a:bodyPr/>
        <a:lstStyle/>
        <a:p>
          <a:pPr>
            <a:lnSpc>
              <a:spcPct val="100000"/>
            </a:lnSpc>
          </a:pPr>
          <a:r>
            <a:rPr lang="en-US" b="1" i="0" baseline="0"/>
            <a:t>Check Consistency:</a:t>
          </a:r>
          <a:r>
            <a:rPr lang="en-US" b="0" i="0" baseline="0"/>
            <a:t> Ensure all data entries are consistent and accurately formatted.</a:t>
          </a:r>
          <a:endParaRPr lang="en-US"/>
        </a:p>
      </dgm:t>
    </dgm:pt>
    <dgm:pt modelId="{3BBF77CD-29B0-4B99-8E08-F620DBC2DFA1}" type="parTrans" cxnId="{0C9314B5-7255-4000-87D8-2130148931BC}">
      <dgm:prSet/>
      <dgm:spPr/>
      <dgm:t>
        <a:bodyPr/>
        <a:lstStyle/>
        <a:p>
          <a:endParaRPr lang="en-US"/>
        </a:p>
      </dgm:t>
    </dgm:pt>
    <dgm:pt modelId="{6DA79712-4FED-45AB-9397-AB978E8D8743}" type="sibTrans" cxnId="{0C9314B5-7255-4000-87D8-2130148931BC}">
      <dgm:prSet/>
      <dgm:spPr/>
      <dgm:t>
        <a:bodyPr/>
        <a:lstStyle/>
        <a:p>
          <a:endParaRPr lang="en-US"/>
        </a:p>
      </dgm:t>
    </dgm:pt>
    <dgm:pt modelId="{5F698B54-5472-4199-AB29-6DF50AE19988}">
      <dgm:prSet/>
      <dgm:spPr/>
      <dgm:t>
        <a:bodyPr/>
        <a:lstStyle/>
        <a:p>
          <a:pPr>
            <a:lnSpc>
              <a:spcPct val="100000"/>
            </a:lnSpc>
          </a:pPr>
          <a:r>
            <a:rPr lang="en-US" b="1" i="0" baseline="0"/>
            <a:t>Cross-Reference:</a:t>
          </a:r>
          <a:r>
            <a:rPr lang="en-US" b="0" i="0" baseline="0"/>
            <a:t> Validate data points with trusted sources to ensure quality and correctness.</a:t>
          </a:r>
          <a:endParaRPr lang="en-US"/>
        </a:p>
      </dgm:t>
    </dgm:pt>
    <dgm:pt modelId="{466E81B8-C043-4234-8BE8-31CD39329F78}" type="parTrans" cxnId="{8549D19C-E1CE-4E3E-AB7B-A9F5F960B09D}">
      <dgm:prSet/>
      <dgm:spPr/>
      <dgm:t>
        <a:bodyPr/>
        <a:lstStyle/>
        <a:p>
          <a:endParaRPr lang="en-US"/>
        </a:p>
      </dgm:t>
    </dgm:pt>
    <dgm:pt modelId="{FBE79AB9-D6E9-4D73-8DCC-3E06177F7C1C}" type="sibTrans" cxnId="{8549D19C-E1CE-4E3E-AB7B-A9F5F960B09D}">
      <dgm:prSet/>
      <dgm:spPr/>
      <dgm:t>
        <a:bodyPr/>
        <a:lstStyle/>
        <a:p>
          <a:endParaRPr lang="en-US"/>
        </a:p>
      </dgm:t>
    </dgm:pt>
    <dgm:pt modelId="{A28E7C8B-6659-4351-A4EA-F820D13881DC}" type="pres">
      <dgm:prSet presAssocID="{FDFDA097-AFEE-4991-B318-662EFD136BA5}" presName="root" presStyleCnt="0">
        <dgm:presLayoutVars>
          <dgm:dir/>
          <dgm:resizeHandles val="exact"/>
        </dgm:presLayoutVars>
      </dgm:prSet>
      <dgm:spPr/>
    </dgm:pt>
    <dgm:pt modelId="{5210C223-6C06-4165-9D55-3CAC240A1D43}" type="pres">
      <dgm:prSet presAssocID="{9B8C55C4-8C2F-48BE-AA9B-209AFA3AFAC7}" presName="compNode" presStyleCnt="0"/>
      <dgm:spPr/>
    </dgm:pt>
    <dgm:pt modelId="{ADAF1462-BF29-4984-9BCF-9F58C78F866E}" type="pres">
      <dgm:prSet presAssocID="{9B8C55C4-8C2F-48BE-AA9B-209AFA3AFA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B0A8866-3D1C-4A37-B226-4670B0BBBF21}" type="pres">
      <dgm:prSet presAssocID="{9B8C55C4-8C2F-48BE-AA9B-209AFA3AFAC7}" presName="iconSpace" presStyleCnt="0"/>
      <dgm:spPr/>
    </dgm:pt>
    <dgm:pt modelId="{939FB11E-2E11-4E2C-B803-B53583293AC2}" type="pres">
      <dgm:prSet presAssocID="{9B8C55C4-8C2F-48BE-AA9B-209AFA3AFAC7}" presName="parTx" presStyleLbl="revTx" presStyleIdx="0" presStyleCnt="10">
        <dgm:presLayoutVars>
          <dgm:chMax val="0"/>
          <dgm:chPref val="0"/>
        </dgm:presLayoutVars>
      </dgm:prSet>
      <dgm:spPr/>
    </dgm:pt>
    <dgm:pt modelId="{5769B5C2-EFF4-4A2D-87E8-8CF3BDA60CF4}" type="pres">
      <dgm:prSet presAssocID="{9B8C55C4-8C2F-48BE-AA9B-209AFA3AFAC7}" presName="txSpace" presStyleCnt="0"/>
      <dgm:spPr/>
    </dgm:pt>
    <dgm:pt modelId="{43869F68-31D2-4509-B6A8-2CFEA6115C25}" type="pres">
      <dgm:prSet presAssocID="{9B8C55C4-8C2F-48BE-AA9B-209AFA3AFAC7}" presName="desTx" presStyleLbl="revTx" presStyleIdx="1" presStyleCnt="10">
        <dgm:presLayoutVars/>
      </dgm:prSet>
      <dgm:spPr/>
    </dgm:pt>
    <dgm:pt modelId="{339B3392-56AB-49FE-8445-E60A774CC055}" type="pres">
      <dgm:prSet presAssocID="{23AB80A6-D185-4B66-ADBD-9760530CF259}" presName="sibTrans" presStyleCnt="0"/>
      <dgm:spPr/>
    </dgm:pt>
    <dgm:pt modelId="{009F2A5C-6A2F-493F-B0ED-64AE83BBC799}" type="pres">
      <dgm:prSet presAssocID="{C6FC052D-4DF7-4788-83CD-56BE258CF318}" presName="compNode" presStyleCnt="0"/>
      <dgm:spPr/>
    </dgm:pt>
    <dgm:pt modelId="{01D0B867-8F9A-4878-9246-ACFBF7BBA254}" type="pres">
      <dgm:prSet presAssocID="{C6FC052D-4DF7-4788-83CD-56BE258CF31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17231DA3-47B2-437D-9E8D-35D8F1643A48}" type="pres">
      <dgm:prSet presAssocID="{C6FC052D-4DF7-4788-83CD-56BE258CF318}" presName="iconSpace" presStyleCnt="0"/>
      <dgm:spPr/>
    </dgm:pt>
    <dgm:pt modelId="{55224159-34BA-4E84-88BD-3E3286A3DC50}" type="pres">
      <dgm:prSet presAssocID="{C6FC052D-4DF7-4788-83CD-56BE258CF318}" presName="parTx" presStyleLbl="revTx" presStyleIdx="2" presStyleCnt="10">
        <dgm:presLayoutVars>
          <dgm:chMax val="0"/>
          <dgm:chPref val="0"/>
        </dgm:presLayoutVars>
      </dgm:prSet>
      <dgm:spPr/>
    </dgm:pt>
    <dgm:pt modelId="{2556BA13-81BD-49E6-B422-8C0987824054}" type="pres">
      <dgm:prSet presAssocID="{C6FC052D-4DF7-4788-83CD-56BE258CF318}" presName="txSpace" presStyleCnt="0"/>
      <dgm:spPr/>
    </dgm:pt>
    <dgm:pt modelId="{AC1A5E6A-F03E-4501-ADB2-91E2F97BF2C9}" type="pres">
      <dgm:prSet presAssocID="{C6FC052D-4DF7-4788-83CD-56BE258CF318}" presName="desTx" presStyleLbl="revTx" presStyleIdx="3" presStyleCnt="10">
        <dgm:presLayoutVars/>
      </dgm:prSet>
      <dgm:spPr/>
    </dgm:pt>
    <dgm:pt modelId="{63C5328B-7D80-47F5-935E-E2EFF2793E49}" type="pres">
      <dgm:prSet presAssocID="{98EFBDC9-80A2-4835-86F2-35D2911954F0}" presName="sibTrans" presStyleCnt="0"/>
      <dgm:spPr/>
    </dgm:pt>
    <dgm:pt modelId="{97EE309D-E2DE-4A9B-8408-E47B41C512C4}" type="pres">
      <dgm:prSet presAssocID="{1CA5C8DD-D801-4A92-939C-89713CC0B0AF}" presName="compNode" presStyleCnt="0"/>
      <dgm:spPr/>
    </dgm:pt>
    <dgm:pt modelId="{916084AA-3CF2-4E36-89F4-9ACA3FCCE7E5}" type="pres">
      <dgm:prSet presAssocID="{1CA5C8DD-D801-4A92-939C-89713CC0B0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5C186E8A-7363-4A25-8DDB-5C7739FB70AA}" type="pres">
      <dgm:prSet presAssocID="{1CA5C8DD-D801-4A92-939C-89713CC0B0AF}" presName="iconSpace" presStyleCnt="0"/>
      <dgm:spPr/>
    </dgm:pt>
    <dgm:pt modelId="{51F322CE-2841-460A-BD8C-37B5CC620A24}" type="pres">
      <dgm:prSet presAssocID="{1CA5C8DD-D801-4A92-939C-89713CC0B0AF}" presName="parTx" presStyleLbl="revTx" presStyleIdx="4" presStyleCnt="10">
        <dgm:presLayoutVars>
          <dgm:chMax val="0"/>
          <dgm:chPref val="0"/>
        </dgm:presLayoutVars>
      </dgm:prSet>
      <dgm:spPr/>
    </dgm:pt>
    <dgm:pt modelId="{703A4B55-99FE-4BAF-A9D7-48F80DB45F31}" type="pres">
      <dgm:prSet presAssocID="{1CA5C8DD-D801-4A92-939C-89713CC0B0AF}" presName="txSpace" presStyleCnt="0"/>
      <dgm:spPr/>
    </dgm:pt>
    <dgm:pt modelId="{DCC96723-1B93-48E8-9503-7956FC5CE317}" type="pres">
      <dgm:prSet presAssocID="{1CA5C8DD-D801-4A92-939C-89713CC0B0AF}" presName="desTx" presStyleLbl="revTx" presStyleIdx="5" presStyleCnt="10">
        <dgm:presLayoutVars/>
      </dgm:prSet>
      <dgm:spPr/>
    </dgm:pt>
    <dgm:pt modelId="{7C98CCC0-C1DB-4CE1-B113-1BC4819D1F4C}" type="pres">
      <dgm:prSet presAssocID="{E0F9ADA1-310A-4AE7-8C2C-F8C526B33EE0}" presName="sibTrans" presStyleCnt="0"/>
      <dgm:spPr/>
    </dgm:pt>
    <dgm:pt modelId="{CC93E0C4-D456-4084-96F5-1228D07D17FA}" type="pres">
      <dgm:prSet presAssocID="{EEACCC5F-BFBF-4BE9-8A47-E467A406CA8A}" presName="compNode" presStyleCnt="0"/>
      <dgm:spPr/>
    </dgm:pt>
    <dgm:pt modelId="{2CC5437C-D0BD-4C8E-91BB-07BA36E2A9C5}" type="pres">
      <dgm:prSet presAssocID="{EEACCC5F-BFBF-4BE9-8A47-E467A406CA8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able"/>
        </a:ext>
      </dgm:extLst>
    </dgm:pt>
    <dgm:pt modelId="{C25F8F6F-399B-4D22-B11D-EE1C5B9EE6CD}" type="pres">
      <dgm:prSet presAssocID="{EEACCC5F-BFBF-4BE9-8A47-E467A406CA8A}" presName="iconSpace" presStyleCnt="0"/>
      <dgm:spPr/>
    </dgm:pt>
    <dgm:pt modelId="{AC07E559-F753-4FF4-BF8F-A60856E41711}" type="pres">
      <dgm:prSet presAssocID="{EEACCC5F-BFBF-4BE9-8A47-E467A406CA8A}" presName="parTx" presStyleLbl="revTx" presStyleIdx="6" presStyleCnt="10">
        <dgm:presLayoutVars>
          <dgm:chMax val="0"/>
          <dgm:chPref val="0"/>
        </dgm:presLayoutVars>
      </dgm:prSet>
      <dgm:spPr/>
    </dgm:pt>
    <dgm:pt modelId="{34E0C904-4660-40CB-B9CD-EE4471D1A5DF}" type="pres">
      <dgm:prSet presAssocID="{EEACCC5F-BFBF-4BE9-8A47-E467A406CA8A}" presName="txSpace" presStyleCnt="0"/>
      <dgm:spPr/>
    </dgm:pt>
    <dgm:pt modelId="{344547E8-CE1B-4504-8E78-24DD54662983}" type="pres">
      <dgm:prSet presAssocID="{EEACCC5F-BFBF-4BE9-8A47-E467A406CA8A}" presName="desTx" presStyleLbl="revTx" presStyleIdx="7" presStyleCnt="10">
        <dgm:presLayoutVars/>
      </dgm:prSet>
      <dgm:spPr/>
    </dgm:pt>
    <dgm:pt modelId="{7FB7E503-E3B7-4D44-9545-083E3FC5742A}" type="pres">
      <dgm:prSet presAssocID="{0F273F87-39FA-498F-9A4B-9C43BC9B82D8}" presName="sibTrans" presStyleCnt="0"/>
      <dgm:spPr/>
    </dgm:pt>
    <dgm:pt modelId="{3A1DB2B4-913A-4D59-8C3F-17B5D78CADA5}" type="pres">
      <dgm:prSet presAssocID="{60147641-0F08-4BE7-BF28-8F60EA51FF3F}" presName="compNode" presStyleCnt="0"/>
      <dgm:spPr/>
    </dgm:pt>
    <dgm:pt modelId="{49F36648-A40C-4437-87BC-3B8B533B10C8}" type="pres">
      <dgm:prSet presAssocID="{60147641-0F08-4BE7-BF28-8F60EA51FF3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hredder"/>
        </a:ext>
      </dgm:extLst>
    </dgm:pt>
    <dgm:pt modelId="{2A3F26BB-7F70-47DB-811A-EA24EB8C32BA}" type="pres">
      <dgm:prSet presAssocID="{60147641-0F08-4BE7-BF28-8F60EA51FF3F}" presName="iconSpace" presStyleCnt="0"/>
      <dgm:spPr/>
    </dgm:pt>
    <dgm:pt modelId="{241D0F25-19AD-4705-97E3-5BDB80D60E38}" type="pres">
      <dgm:prSet presAssocID="{60147641-0F08-4BE7-BF28-8F60EA51FF3F}" presName="parTx" presStyleLbl="revTx" presStyleIdx="8" presStyleCnt="10">
        <dgm:presLayoutVars>
          <dgm:chMax val="0"/>
          <dgm:chPref val="0"/>
        </dgm:presLayoutVars>
      </dgm:prSet>
      <dgm:spPr/>
    </dgm:pt>
    <dgm:pt modelId="{57430B4A-8A18-4311-AEF3-08E9646D377F}" type="pres">
      <dgm:prSet presAssocID="{60147641-0F08-4BE7-BF28-8F60EA51FF3F}" presName="txSpace" presStyleCnt="0"/>
      <dgm:spPr/>
    </dgm:pt>
    <dgm:pt modelId="{EB49F6F7-44BC-4F2A-877F-CD70A4C280C7}" type="pres">
      <dgm:prSet presAssocID="{60147641-0F08-4BE7-BF28-8F60EA51FF3F}" presName="desTx" presStyleLbl="revTx" presStyleIdx="9" presStyleCnt="10">
        <dgm:presLayoutVars/>
      </dgm:prSet>
      <dgm:spPr/>
    </dgm:pt>
  </dgm:ptLst>
  <dgm:cxnLst>
    <dgm:cxn modelId="{63341E04-4682-4A80-8495-6C71526D5B33}" type="presOf" srcId="{1CA5C8DD-D801-4A92-939C-89713CC0B0AF}" destId="{51F322CE-2841-460A-BD8C-37B5CC620A24}" srcOrd="0" destOrd="0" presId="urn:microsoft.com/office/officeart/2018/5/layout/CenteredIconLabelDescriptionList"/>
    <dgm:cxn modelId="{03ED0A17-76BE-448E-A267-19B5C33EC66C}" type="presOf" srcId="{C6FC052D-4DF7-4788-83CD-56BE258CF318}" destId="{55224159-34BA-4E84-88BD-3E3286A3DC50}" srcOrd="0" destOrd="0" presId="urn:microsoft.com/office/officeart/2018/5/layout/CenteredIconLabelDescriptionList"/>
    <dgm:cxn modelId="{4DB73C1B-50A1-4D88-860C-0EA6EADF314B}" type="presOf" srcId="{60147641-0F08-4BE7-BF28-8F60EA51FF3F}" destId="{241D0F25-19AD-4705-97E3-5BDB80D60E38}" srcOrd="0" destOrd="0" presId="urn:microsoft.com/office/officeart/2018/5/layout/CenteredIconLabelDescriptionList"/>
    <dgm:cxn modelId="{2927381D-B2D1-4FAE-B0FA-798A229CBCD0}" type="presOf" srcId="{FB07B964-28CC-43E9-94C6-4E6AAD963A97}" destId="{43869F68-31D2-4509-B6A8-2CFEA6115C25}" srcOrd="0" destOrd="0" presId="urn:microsoft.com/office/officeart/2018/5/layout/CenteredIconLabelDescriptionList"/>
    <dgm:cxn modelId="{54F6F41D-B0A5-495B-AC49-3DF5B98A224C}" srcId="{FDFDA097-AFEE-4991-B318-662EFD136BA5}" destId="{1CA5C8DD-D801-4A92-939C-89713CC0B0AF}" srcOrd="2" destOrd="0" parTransId="{94C80E93-6016-4754-9F98-4ABC182035C7}" sibTransId="{E0F9ADA1-310A-4AE7-8C2C-F8C526B33EE0}"/>
    <dgm:cxn modelId="{6EEECC2E-F02C-45A3-883F-92D71A245703}" type="presOf" srcId="{422BEC81-3FBB-4396-9EC8-853C035AF40F}" destId="{EB49F6F7-44BC-4F2A-877F-CD70A4C280C7}" srcOrd="0" destOrd="0" presId="urn:microsoft.com/office/officeart/2018/5/layout/CenteredIconLabelDescriptionList"/>
    <dgm:cxn modelId="{7A034433-20B9-4928-A237-A11D406861B9}" srcId="{9B8C55C4-8C2F-48BE-AA9B-209AFA3AFAC7}" destId="{FB07B964-28CC-43E9-94C6-4E6AAD963A97}" srcOrd="0" destOrd="0" parTransId="{5E66936D-52A5-43CB-A84D-F6C2DD5DD259}" sibTransId="{6D29F2D4-B07D-4994-9543-15DAB31496E4}"/>
    <dgm:cxn modelId="{4580273B-16BC-4C98-92D9-4AF0EAA4B7E2}" type="presOf" srcId="{70BA78A1-54FA-4233-A332-7C4A480F5D8E}" destId="{43869F68-31D2-4509-B6A8-2CFEA6115C25}" srcOrd="0" destOrd="1" presId="urn:microsoft.com/office/officeart/2018/5/layout/CenteredIconLabelDescriptionList"/>
    <dgm:cxn modelId="{9B12585E-3CFB-4735-8012-7E2711F1FE8F}" srcId="{FDFDA097-AFEE-4991-B318-662EFD136BA5}" destId="{C6FC052D-4DF7-4788-83CD-56BE258CF318}" srcOrd="1" destOrd="0" parTransId="{D419053D-1252-4325-9829-6EC7BC8BCBEC}" sibTransId="{98EFBDC9-80A2-4835-86F2-35D2911954F0}"/>
    <dgm:cxn modelId="{5B243A61-A8B2-4E7B-9B4F-FB90BF5886D4}" type="presOf" srcId="{5F698B54-5472-4199-AB29-6DF50AE19988}" destId="{EB49F6F7-44BC-4F2A-877F-CD70A4C280C7}" srcOrd="0" destOrd="1" presId="urn:microsoft.com/office/officeart/2018/5/layout/CenteredIconLabelDescriptionList"/>
    <dgm:cxn modelId="{33F4D242-C28A-4078-84B5-E5C02879B7FB}" srcId="{FDFDA097-AFEE-4991-B318-662EFD136BA5}" destId="{EEACCC5F-BFBF-4BE9-8A47-E467A406CA8A}" srcOrd="3" destOrd="0" parTransId="{4265ABD0-388F-4614-9F0A-2F90A4A0F3FC}" sibTransId="{0F273F87-39FA-498F-9A4B-9C43BC9B82D8}"/>
    <dgm:cxn modelId="{173FE142-84AF-41E4-BF7B-3A69017F2107}" srcId="{EEACCC5F-BFBF-4BE9-8A47-E467A406CA8A}" destId="{B947662E-DB2E-4C82-9005-3B342EB0C2B4}" srcOrd="0" destOrd="0" parTransId="{2F2DF14E-2BD2-4B22-8B37-0F0C5D9D6DA9}" sibTransId="{7E2E56DB-BD5E-4EF3-AA05-A33B49E48B9B}"/>
    <dgm:cxn modelId="{CDD3906A-AB11-4DE9-95C3-E5D2002C14AD}" type="presOf" srcId="{90BDF654-413F-4178-9182-FAD67A74308D}" destId="{DCC96723-1B93-48E8-9503-7956FC5CE317}" srcOrd="0" destOrd="0" presId="urn:microsoft.com/office/officeart/2018/5/layout/CenteredIconLabelDescriptionList"/>
    <dgm:cxn modelId="{B09AB54F-4617-4F81-9C70-017CB509DB5E}" srcId="{C6FC052D-4DF7-4788-83CD-56BE258CF318}" destId="{5DA2A5E2-9981-4CF8-8CFA-90CC4DF1F01A}" srcOrd="0" destOrd="0" parTransId="{70250A14-91DF-4956-9C51-6AE0B659F620}" sibTransId="{229D8816-2BD3-4102-A166-2BD40C75CFF9}"/>
    <dgm:cxn modelId="{27FFD379-B955-4323-B2C5-539CD9789CA6}" type="presOf" srcId="{9B8C55C4-8C2F-48BE-AA9B-209AFA3AFAC7}" destId="{939FB11E-2E11-4E2C-B803-B53583293AC2}" srcOrd="0" destOrd="0" presId="urn:microsoft.com/office/officeart/2018/5/layout/CenteredIconLabelDescriptionList"/>
    <dgm:cxn modelId="{64CFA95A-6ABA-46A8-930B-96CF270E4160}" type="presOf" srcId="{EEACCC5F-BFBF-4BE9-8A47-E467A406CA8A}" destId="{AC07E559-F753-4FF4-BF8F-A60856E41711}" srcOrd="0" destOrd="0" presId="urn:microsoft.com/office/officeart/2018/5/layout/CenteredIconLabelDescriptionList"/>
    <dgm:cxn modelId="{A5A38488-FBC4-4448-9EAD-363EE9771792}" srcId="{9B8C55C4-8C2F-48BE-AA9B-209AFA3AFAC7}" destId="{70BA78A1-54FA-4233-A332-7C4A480F5D8E}" srcOrd="1" destOrd="0" parTransId="{47A129C9-21B2-4384-9CDC-8483A12A232D}" sibTransId="{D139106C-4274-4B1F-92D9-C7B20812292F}"/>
    <dgm:cxn modelId="{9CB5F793-1D46-4FF8-AF10-BBA7795E8456}" srcId="{FDFDA097-AFEE-4991-B318-662EFD136BA5}" destId="{60147641-0F08-4BE7-BF28-8F60EA51FF3F}" srcOrd="4" destOrd="0" parTransId="{AD66F5D5-6B1F-402D-A808-0936D1071303}" sibTransId="{F28FA275-7255-4F88-8FD9-1CA19FABFC45}"/>
    <dgm:cxn modelId="{8549D19C-E1CE-4E3E-AB7B-A9F5F960B09D}" srcId="{60147641-0F08-4BE7-BF28-8F60EA51FF3F}" destId="{5F698B54-5472-4199-AB29-6DF50AE19988}" srcOrd="1" destOrd="0" parTransId="{466E81B8-C043-4234-8BE8-31CD39329F78}" sibTransId="{FBE79AB9-D6E9-4D73-8DCC-3E06177F7C1C}"/>
    <dgm:cxn modelId="{5E850CA9-518C-47DD-A381-820E1DA234BE}" srcId="{FDFDA097-AFEE-4991-B318-662EFD136BA5}" destId="{9B8C55C4-8C2F-48BE-AA9B-209AFA3AFAC7}" srcOrd="0" destOrd="0" parTransId="{0635A0F1-9A2F-44C1-8E17-46F14516CFF2}" sibTransId="{23AB80A6-D185-4B66-ADBD-9760530CF259}"/>
    <dgm:cxn modelId="{2472FEAF-3EAB-4B24-9710-E35DD3EA9DDF}" type="presOf" srcId="{CFA104F3-06F2-4134-889A-C9F9D2035FA0}" destId="{AC1A5E6A-F03E-4501-ADB2-91E2F97BF2C9}" srcOrd="0" destOrd="1" presId="urn:microsoft.com/office/officeart/2018/5/layout/CenteredIconLabelDescriptionList"/>
    <dgm:cxn modelId="{0C9314B5-7255-4000-87D8-2130148931BC}" srcId="{60147641-0F08-4BE7-BF28-8F60EA51FF3F}" destId="{422BEC81-3FBB-4396-9EC8-853C035AF40F}" srcOrd="0" destOrd="0" parTransId="{3BBF77CD-29B0-4B99-8E08-F620DBC2DFA1}" sibTransId="{6DA79712-4FED-45AB-9397-AB978E8D8743}"/>
    <dgm:cxn modelId="{223F6ABF-DE72-48D3-9B67-883B3519F915}" type="presOf" srcId="{B947662E-DB2E-4C82-9005-3B342EB0C2B4}" destId="{344547E8-CE1B-4504-8E78-24DD54662983}" srcOrd="0" destOrd="0" presId="urn:microsoft.com/office/officeart/2018/5/layout/CenteredIconLabelDescriptionList"/>
    <dgm:cxn modelId="{FF92B1C4-785C-415B-90E0-5E1B897DB265}" srcId="{C6FC052D-4DF7-4788-83CD-56BE258CF318}" destId="{CFA104F3-06F2-4134-889A-C9F9D2035FA0}" srcOrd="1" destOrd="0" parTransId="{45CCA6AF-30F5-43B6-ADD0-2F0F55792396}" sibTransId="{3E8B5F47-C05B-4A9C-B523-6B03E09DCA8C}"/>
    <dgm:cxn modelId="{EE9CD0DE-90C6-4AA2-A2B5-6302FF621F2B}" type="presOf" srcId="{5DA2A5E2-9981-4CF8-8CFA-90CC4DF1F01A}" destId="{AC1A5E6A-F03E-4501-ADB2-91E2F97BF2C9}" srcOrd="0" destOrd="0" presId="urn:microsoft.com/office/officeart/2018/5/layout/CenteredIconLabelDescriptionList"/>
    <dgm:cxn modelId="{142C21E9-9BFE-4892-B7DC-C54B2A3FE894}" type="presOf" srcId="{FDFDA097-AFEE-4991-B318-662EFD136BA5}" destId="{A28E7C8B-6659-4351-A4EA-F820D13881DC}" srcOrd="0" destOrd="0" presId="urn:microsoft.com/office/officeart/2018/5/layout/CenteredIconLabelDescriptionList"/>
    <dgm:cxn modelId="{CE4785F7-636F-4DA7-BF66-F84E2232BCA8}" srcId="{1CA5C8DD-D801-4A92-939C-89713CC0B0AF}" destId="{90BDF654-413F-4178-9182-FAD67A74308D}" srcOrd="0" destOrd="0" parTransId="{325D4B44-E26E-4A84-9CDE-E92433AD52A4}" sibTransId="{6DE481F0-A0A7-47A5-BAC2-725A84BC2986}"/>
    <dgm:cxn modelId="{9AF84260-2472-4B6B-A36F-A17F2381A13F}" type="presParOf" srcId="{A28E7C8B-6659-4351-A4EA-F820D13881DC}" destId="{5210C223-6C06-4165-9D55-3CAC240A1D43}" srcOrd="0" destOrd="0" presId="urn:microsoft.com/office/officeart/2018/5/layout/CenteredIconLabelDescriptionList"/>
    <dgm:cxn modelId="{90E9D376-87BA-4EF5-A7E0-274A3F8FAD80}" type="presParOf" srcId="{5210C223-6C06-4165-9D55-3CAC240A1D43}" destId="{ADAF1462-BF29-4984-9BCF-9F58C78F866E}" srcOrd="0" destOrd="0" presId="urn:microsoft.com/office/officeart/2018/5/layout/CenteredIconLabelDescriptionList"/>
    <dgm:cxn modelId="{D2F51986-4A1D-4EEF-8512-3F1235964CC0}" type="presParOf" srcId="{5210C223-6C06-4165-9D55-3CAC240A1D43}" destId="{5B0A8866-3D1C-4A37-B226-4670B0BBBF21}" srcOrd="1" destOrd="0" presId="urn:microsoft.com/office/officeart/2018/5/layout/CenteredIconLabelDescriptionList"/>
    <dgm:cxn modelId="{FEB23583-9290-4A14-ABF4-8E2688C9951E}" type="presParOf" srcId="{5210C223-6C06-4165-9D55-3CAC240A1D43}" destId="{939FB11E-2E11-4E2C-B803-B53583293AC2}" srcOrd="2" destOrd="0" presId="urn:microsoft.com/office/officeart/2018/5/layout/CenteredIconLabelDescriptionList"/>
    <dgm:cxn modelId="{50C0201E-33D3-4BE5-B944-E821C4EE47A8}" type="presParOf" srcId="{5210C223-6C06-4165-9D55-3CAC240A1D43}" destId="{5769B5C2-EFF4-4A2D-87E8-8CF3BDA60CF4}" srcOrd="3" destOrd="0" presId="urn:microsoft.com/office/officeart/2018/5/layout/CenteredIconLabelDescriptionList"/>
    <dgm:cxn modelId="{5A40793E-E76D-4FC5-8AAC-D0A9C7D1FDF6}" type="presParOf" srcId="{5210C223-6C06-4165-9D55-3CAC240A1D43}" destId="{43869F68-31D2-4509-B6A8-2CFEA6115C25}" srcOrd="4" destOrd="0" presId="urn:microsoft.com/office/officeart/2018/5/layout/CenteredIconLabelDescriptionList"/>
    <dgm:cxn modelId="{05B6AAA0-D7BC-4656-8ACA-E6DC2F6AB0D3}" type="presParOf" srcId="{A28E7C8B-6659-4351-A4EA-F820D13881DC}" destId="{339B3392-56AB-49FE-8445-E60A774CC055}" srcOrd="1" destOrd="0" presId="urn:microsoft.com/office/officeart/2018/5/layout/CenteredIconLabelDescriptionList"/>
    <dgm:cxn modelId="{5C140D01-C434-4CD0-B20F-49681F33B759}" type="presParOf" srcId="{A28E7C8B-6659-4351-A4EA-F820D13881DC}" destId="{009F2A5C-6A2F-493F-B0ED-64AE83BBC799}" srcOrd="2" destOrd="0" presId="urn:microsoft.com/office/officeart/2018/5/layout/CenteredIconLabelDescriptionList"/>
    <dgm:cxn modelId="{CD38B2C1-1890-4D95-BD67-FAD6212A04B0}" type="presParOf" srcId="{009F2A5C-6A2F-493F-B0ED-64AE83BBC799}" destId="{01D0B867-8F9A-4878-9246-ACFBF7BBA254}" srcOrd="0" destOrd="0" presId="urn:microsoft.com/office/officeart/2018/5/layout/CenteredIconLabelDescriptionList"/>
    <dgm:cxn modelId="{BAFEFE81-D2D9-4272-972A-AA655BCED82A}" type="presParOf" srcId="{009F2A5C-6A2F-493F-B0ED-64AE83BBC799}" destId="{17231DA3-47B2-437D-9E8D-35D8F1643A48}" srcOrd="1" destOrd="0" presId="urn:microsoft.com/office/officeart/2018/5/layout/CenteredIconLabelDescriptionList"/>
    <dgm:cxn modelId="{BCC480D3-F379-43E0-80C6-2E70C67EF47E}" type="presParOf" srcId="{009F2A5C-6A2F-493F-B0ED-64AE83BBC799}" destId="{55224159-34BA-4E84-88BD-3E3286A3DC50}" srcOrd="2" destOrd="0" presId="urn:microsoft.com/office/officeart/2018/5/layout/CenteredIconLabelDescriptionList"/>
    <dgm:cxn modelId="{7A1F6D2A-8854-4EAE-9AA5-DDDB2805227A}" type="presParOf" srcId="{009F2A5C-6A2F-493F-B0ED-64AE83BBC799}" destId="{2556BA13-81BD-49E6-B422-8C0987824054}" srcOrd="3" destOrd="0" presId="urn:microsoft.com/office/officeart/2018/5/layout/CenteredIconLabelDescriptionList"/>
    <dgm:cxn modelId="{1EE95B91-9066-48EE-9F77-07E839BAB709}" type="presParOf" srcId="{009F2A5C-6A2F-493F-B0ED-64AE83BBC799}" destId="{AC1A5E6A-F03E-4501-ADB2-91E2F97BF2C9}" srcOrd="4" destOrd="0" presId="urn:microsoft.com/office/officeart/2018/5/layout/CenteredIconLabelDescriptionList"/>
    <dgm:cxn modelId="{656D0307-D2CF-43FF-BFC0-AC7103A1418D}" type="presParOf" srcId="{A28E7C8B-6659-4351-A4EA-F820D13881DC}" destId="{63C5328B-7D80-47F5-935E-E2EFF2793E49}" srcOrd="3" destOrd="0" presId="urn:microsoft.com/office/officeart/2018/5/layout/CenteredIconLabelDescriptionList"/>
    <dgm:cxn modelId="{9496194C-3DD1-4B0E-A96B-434CBB6E3D96}" type="presParOf" srcId="{A28E7C8B-6659-4351-A4EA-F820D13881DC}" destId="{97EE309D-E2DE-4A9B-8408-E47B41C512C4}" srcOrd="4" destOrd="0" presId="urn:microsoft.com/office/officeart/2018/5/layout/CenteredIconLabelDescriptionList"/>
    <dgm:cxn modelId="{389D3627-B386-4144-A8E5-36AC5C7681B8}" type="presParOf" srcId="{97EE309D-E2DE-4A9B-8408-E47B41C512C4}" destId="{916084AA-3CF2-4E36-89F4-9ACA3FCCE7E5}" srcOrd="0" destOrd="0" presId="urn:microsoft.com/office/officeart/2018/5/layout/CenteredIconLabelDescriptionList"/>
    <dgm:cxn modelId="{E5FA8311-349B-44F6-9A9A-8CAD05AD96E8}" type="presParOf" srcId="{97EE309D-E2DE-4A9B-8408-E47B41C512C4}" destId="{5C186E8A-7363-4A25-8DDB-5C7739FB70AA}" srcOrd="1" destOrd="0" presId="urn:microsoft.com/office/officeart/2018/5/layout/CenteredIconLabelDescriptionList"/>
    <dgm:cxn modelId="{1E3D4717-E412-4A86-914F-4AC1A56C84E2}" type="presParOf" srcId="{97EE309D-E2DE-4A9B-8408-E47B41C512C4}" destId="{51F322CE-2841-460A-BD8C-37B5CC620A24}" srcOrd="2" destOrd="0" presId="urn:microsoft.com/office/officeart/2018/5/layout/CenteredIconLabelDescriptionList"/>
    <dgm:cxn modelId="{3BCB2F0F-3EBB-418F-A7E7-607BFD38CC08}" type="presParOf" srcId="{97EE309D-E2DE-4A9B-8408-E47B41C512C4}" destId="{703A4B55-99FE-4BAF-A9D7-48F80DB45F31}" srcOrd="3" destOrd="0" presId="urn:microsoft.com/office/officeart/2018/5/layout/CenteredIconLabelDescriptionList"/>
    <dgm:cxn modelId="{588F240D-3792-4D63-99A9-9AC14CFC9111}" type="presParOf" srcId="{97EE309D-E2DE-4A9B-8408-E47B41C512C4}" destId="{DCC96723-1B93-48E8-9503-7956FC5CE317}" srcOrd="4" destOrd="0" presId="urn:microsoft.com/office/officeart/2018/5/layout/CenteredIconLabelDescriptionList"/>
    <dgm:cxn modelId="{2EFB81B7-6D4F-4793-9969-C9F222EC3E3B}" type="presParOf" srcId="{A28E7C8B-6659-4351-A4EA-F820D13881DC}" destId="{7C98CCC0-C1DB-4CE1-B113-1BC4819D1F4C}" srcOrd="5" destOrd="0" presId="urn:microsoft.com/office/officeart/2018/5/layout/CenteredIconLabelDescriptionList"/>
    <dgm:cxn modelId="{203CDA03-C444-4999-8C0B-33FB3EA714FA}" type="presParOf" srcId="{A28E7C8B-6659-4351-A4EA-F820D13881DC}" destId="{CC93E0C4-D456-4084-96F5-1228D07D17FA}" srcOrd="6" destOrd="0" presId="urn:microsoft.com/office/officeart/2018/5/layout/CenteredIconLabelDescriptionList"/>
    <dgm:cxn modelId="{A92B7CCB-7CD5-4672-956A-3750CFC57481}" type="presParOf" srcId="{CC93E0C4-D456-4084-96F5-1228D07D17FA}" destId="{2CC5437C-D0BD-4C8E-91BB-07BA36E2A9C5}" srcOrd="0" destOrd="0" presId="urn:microsoft.com/office/officeart/2018/5/layout/CenteredIconLabelDescriptionList"/>
    <dgm:cxn modelId="{7DB92A1A-D829-449A-B7CB-AFD32833E9BF}" type="presParOf" srcId="{CC93E0C4-D456-4084-96F5-1228D07D17FA}" destId="{C25F8F6F-399B-4D22-B11D-EE1C5B9EE6CD}" srcOrd="1" destOrd="0" presId="urn:microsoft.com/office/officeart/2018/5/layout/CenteredIconLabelDescriptionList"/>
    <dgm:cxn modelId="{1A1A2BD5-40A3-4455-A9E2-63E8119FD67C}" type="presParOf" srcId="{CC93E0C4-D456-4084-96F5-1228D07D17FA}" destId="{AC07E559-F753-4FF4-BF8F-A60856E41711}" srcOrd="2" destOrd="0" presId="urn:microsoft.com/office/officeart/2018/5/layout/CenteredIconLabelDescriptionList"/>
    <dgm:cxn modelId="{A811735E-9BB8-4D7E-A1B8-352E9EF8F704}" type="presParOf" srcId="{CC93E0C4-D456-4084-96F5-1228D07D17FA}" destId="{34E0C904-4660-40CB-B9CD-EE4471D1A5DF}" srcOrd="3" destOrd="0" presId="urn:microsoft.com/office/officeart/2018/5/layout/CenteredIconLabelDescriptionList"/>
    <dgm:cxn modelId="{5B3ABD1E-E49F-4850-ADBC-A7F6604B749A}" type="presParOf" srcId="{CC93E0C4-D456-4084-96F5-1228D07D17FA}" destId="{344547E8-CE1B-4504-8E78-24DD54662983}" srcOrd="4" destOrd="0" presId="urn:microsoft.com/office/officeart/2018/5/layout/CenteredIconLabelDescriptionList"/>
    <dgm:cxn modelId="{1613F0C5-DD11-44E7-BF7C-0352B32B8C31}" type="presParOf" srcId="{A28E7C8B-6659-4351-A4EA-F820D13881DC}" destId="{7FB7E503-E3B7-4D44-9545-083E3FC5742A}" srcOrd="7" destOrd="0" presId="urn:microsoft.com/office/officeart/2018/5/layout/CenteredIconLabelDescriptionList"/>
    <dgm:cxn modelId="{FDD8A64B-3DA0-45AC-947B-721DE450D015}" type="presParOf" srcId="{A28E7C8B-6659-4351-A4EA-F820D13881DC}" destId="{3A1DB2B4-913A-4D59-8C3F-17B5D78CADA5}" srcOrd="8" destOrd="0" presId="urn:microsoft.com/office/officeart/2018/5/layout/CenteredIconLabelDescriptionList"/>
    <dgm:cxn modelId="{30D0553F-4A70-4DC3-BF66-D5A5C30450A4}" type="presParOf" srcId="{3A1DB2B4-913A-4D59-8C3F-17B5D78CADA5}" destId="{49F36648-A40C-4437-87BC-3B8B533B10C8}" srcOrd="0" destOrd="0" presId="urn:microsoft.com/office/officeart/2018/5/layout/CenteredIconLabelDescriptionList"/>
    <dgm:cxn modelId="{97680E8A-4943-4152-8C07-74CB561F1607}" type="presParOf" srcId="{3A1DB2B4-913A-4D59-8C3F-17B5D78CADA5}" destId="{2A3F26BB-7F70-47DB-811A-EA24EB8C32BA}" srcOrd="1" destOrd="0" presId="urn:microsoft.com/office/officeart/2018/5/layout/CenteredIconLabelDescriptionList"/>
    <dgm:cxn modelId="{401426EA-20E0-4BED-BF4F-343DD981EFF5}" type="presParOf" srcId="{3A1DB2B4-913A-4D59-8C3F-17B5D78CADA5}" destId="{241D0F25-19AD-4705-97E3-5BDB80D60E38}" srcOrd="2" destOrd="0" presId="urn:microsoft.com/office/officeart/2018/5/layout/CenteredIconLabelDescriptionList"/>
    <dgm:cxn modelId="{38FD69DC-AD71-47A3-8381-13F9CF546ADC}" type="presParOf" srcId="{3A1DB2B4-913A-4D59-8C3F-17B5D78CADA5}" destId="{57430B4A-8A18-4311-AEF3-08E9646D377F}" srcOrd="3" destOrd="0" presId="urn:microsoft.com/office/officeart/2018/5/layout/CenteredIconLabelDescriptionList"/>
    <dgm:cxn modelId="{392F5B01-1B46-4B38-AA9B-C48FF5C4A8AF}" type="presParOf" srcId="{3A1DB2B4-913A-4D59-8C3F-17B5D78CADA5}" destId="{EB49F6F7-44BC-4F2A-877F-CD70A4C280C7}"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6CCD92-D0E8-4F47-B8BF-F7E7FED340DC}" type="doc">
      <dgm:prSet loTypeId="urn:microsoft.com/office/officeart/2005/8/layout/vList6" loCatId="process" qsTypeId="urn:microsoft.com/office/officeart/2005/8/quickstyle/simple1" qsCatId="simple" csTypeId="urn:microsoft.com/office/officeart/2005/8/colors/colorful1" csCatId="colorful" phldr="1"/>
      <dgm:spPr/>
    </dgm:pt>
    <dgm:pt modelId="{AD0CBBD1-8F3E-44E1-A5E7-38826E8269E9}">
      <dgm:prSet phldrT="[Text]"/>
      <dgm:spPr/>
      <dgm:t>
        <a:bodyPr/>
        <a:lstStyle/>
        <a:p>
          <a:r>
            <a:rPr lang="en-US" dirty="0"/>
            <a:t>Data Transformation</a:t>
          </a:r>
        </a:p>
      </dgm:t>
    </dgm:pt>
    <dgm:pt modelId="{DBB11217-C07A-4B38-9476-6C4459E55F2F}" type="parTrans" cxnId="{9FE26041-4AC3-41AF-A340-4D42F6878C93}">
      <dgm:prSet/>
      <dgm:spPr/>
      <dgm:t>
        <a:bodyPr/>
        <a:lstStyle/>
        <a:p>
          <a:endParaRPr lang="en-US"/>
        </a:p>
      </dgm:t>
    </dgm:pt>
    <dgm:pt modelId="{1251CF68-7B5E-4BCD-B0C2-FFDCBAA55199}" type="sibTrans" cxnId="{9FE26041-4AC3-41AF-A340-4D42F6878C93}">
      <dgm:prSet/>
      <dgm:spPr/>
      <dgm:t>
        <a:bodyPr/>
        <a:lstStyle/>
        <a:p>
          <a:endParaRPr lang="en-US"/>
        </a:p>
      </dgm:t>
    </dgm:pt>
    <dgm:pt modelId="{BD5EF483-13F5-4173-98DD-532674E0C206}">
      <dgm:prSet phldrT="[Text]"/>
      <dgm:spPr/>
      <dgm:t>
        <a:bodyPr/>
        <a:lstStyle/>
        <a:p>
          <a:r>
            <a:rPr lang="en-US" dirty="0"/>
            <a:t>Data Encoding</a:t>
          </a:r>
        </a:p>
      </dgm:t>
    </dgm:pt>
    <dgm:pt modelId="{F1E2398A-AFF0-49DE-804F-7EAD4A30E5C8}" type="parTrans" cxnId="{4D09E1A4-5FF6-4234-B13B-D7F5BEAB3901}">
      <dgm:prSet/>
      <dgm:spPr/>
      <dgm:t>
        <a:bodyPr/>
        <a:lstStyle/>
        <a:p>
          <a:endParaRPr lang="en-US"/>
        </a:p>
      </dgm:t>
    </dgm:pt>
    <dgm:pt modelId="{6664C6E5-389D-47D2-8F19-994715034258}" type="sibTrans" cxnId="{4D09E1A4-5FF6-4234-B13B-D7F5BEAB3901}">
      <dgm:prSet/>
      <dgm:spPr/>
      <dgm:t>
        <a:bodyPr/>
        <a:lstStyle/>
        <a:p>
          <a:endParaRPr lang="en-US"/>
        </a:p>
      </dgm:t>
    </dgm:pt>
    <dgm:pt modelId="{0C423515-D77F-48EE-A09C-8BE10F674BC4}">
      <dgm:prSet phldrT="[Text]"/>
      <dgm:spPr/>
      <dgm:t>
        <a:bodyPr/>
        <a:lstStyle/>
        <a:p>
          <a:r>
            <a:rPr lang="en-US" dirty="0"/>
            <a:t>Data Validation</a:t>
          </a:r>
        </a:p>
      </dgm:t>
    </dgm:pt>
    <dgm:pt modelId="{2893F880-CCE7-494D-91FC-831DD98C7DC6}" type="parTrans" cxnId="{171616E5-F1D7-43BF-8F71-93D868CDD37E}">
      <dgm:prSet/>
      <dgm:spPr/>
      <dgm:t>
        <a:bodyPr/>
        <a:lstStyle/>
        <a:p>
          <a:endParaRPr lang="en-US"/>
        </a:p>
      </dgm:t>
    </dgm:pt>
    <dgm:pt modelId="{5E1B1668-F910-4942-B452-79C0737A2ACA}" type="sibTrans" cxnId="{171616E5-F1D7-43BF-8F71-93D868CDD37E}">
      <dgm:prSet/>
      <dgm:spPr/>
      <dgm:t>
        <a:bodyPr/>
        <a:lstStyle/>
        <a:p>
          <a:endParaRPr lang="en-US"/>
        </a:p>
      </dgm:t>
    </dgm:pt>
    <dgm:pt modelId="{2A7659A9-89CE-4734-BA03-7FD340773158}">
      <dgm:prSet phldrT="[Text]"/>
      <dgm:spPr/>
      <dgm:t>
        <a:bodyPr/>
        <a:lstStyle/>
        <a:p>
          <a:r>
            <a:rPr lang="en-US" dirty="0"/>
            <a:t>Final Cleaned Dataset</a:t>
          </a:r>
        </a:p>
      </dgm:t>
    </dgm:pt>
    <dgm:pt modelId="{46F421CE-C7A4-4F39-8ADD-6B21389DE3A0}" type="parTrans" cxnId="{5C68E0A8-790C-4D93-804A-E5C456A26E9D}">
      <dgm:prSet/>
      <dgm:spPr/>
      <dgm:t>
        <a:bodyPr/>
        <a:lstStyle/>
        <a:p>
          <a:endParaRPr lang="en-US"/>
        </a:p>
      </dgm:t>
    </dgm:pt>
    <dgm:pt modelId="{AD0125AA-2F3C-41D1-8B85-EBA9B6395CAC}" type="sibTrans" cxnId="{5C68E0A8-790C-4D93-804A-E5C456A26E9D}">
      <dgm:prSet/>
      <dgm:spPr/>
      <dgm:t>
        <a:bodyPr/>
        <a:lstStyle/>
        <a:p>
          <a:endParaRPr lang="en-US"/>
        </a:p>
      </dgm:t>
    </dgm:pt>
    <dgm:pt modelId="{1B2149AE-6741-4EE1-9BA6-BC0189A1E929}">
      <dgm:prSet phldrT="[Text]"/>
      <dgm:spPr/>
      <dgm:t>
        <a:bodyPr/>
        <a:lstStyle/>
        <a:p>
          <a:r>
            <a:rPr lang="en-US" dirty="0"/>
            <a:t>Data Integration</a:t>
          </a:r>
        </a:p>
      </dgm:t>
    </dgm:pt>
    <dgm:pt modelId="{DB08C10E-CEC7-4F29-B949-DF7A12B86F9E}" type="parTrans" cxnId="{64C94D53-5AE7-486B-ACDB-54553227E136}">
      <dgm:prSet/>
      <dgm:spPr/>
      <dgm:t>
        <a:bodyPr/>
        <a:lstStyle/>
        <a:p>
          <a:endParaRPr lang="en-US"/>
        </a:p>
      </dgm:t>
    </dgm:pt>
    <dgm:pt modelId="{C28408E8-B839-4E9C-88B1-5364D8E57E39}" type="sibTrans" cxnId="{64C94D53-5AE7-486B-ACDB-54553227E136}">
      <dgm:prSet/>
      <dgm:spPr/>
      <dgm:t>
        <a:bodyPr/>
        <a:lstStyle/>
        <a:p>
          <a:endParaRPr lang="en-US"/>
        </a:p>
      </dgm:t>
    </dgm:pt>
    <dgm:pt modelId="{75C8A4B7-F223-460D-BF8A-762B140AC7D1}">
      <dgm:prSet phldrT="[Text]"/>
      <dgm:spPr/>
      <dgm:t>
        <a:bodyPr/>
        <a:lstStyle/>
        <a:p>
          <a:r>
            <a:rPr lang="en-US" dirty="0"/>
            <a:t>Data Cleaning</a:t>
          </a:r>
        </a:p>
      </dgm:t>
    </dgm:pt>
    <dgm:pt modelId="{CE7CBF72-6FBC-4E15-B6E6-49001715C31A}" type="sibTrans" cxnId="{A9EAC944-3B89-41B9-9EA8-725CB07D3FA2}">
      <dgm:prSet/>
      <dgm:spPr/>
      <dgm:t>
        <a:bodyPr/>
        <a:lstStyle/>
        <a:p>
          <a:endParaRPr lang="en-US"/>
        </a:p>
      </dgm:t>
    </dgm:pt>
    <dgm:pt modelId="{E44173A9-F0A7-4A57-A29A-8B73934A8FF1}" type="parTrans" cxnId="{A9EAC944-3B89-41B9-9EA8-725CB07D3FA2}">
      <dgm:prSet/>
      <dgm:spPr/>
      <dgm:t>
        <a:bodyPr/>
        <a:lstStyle/>
        <a:p>
          <a:endParaRPr lang="en-US"/>
        </a:p>
      </dgm:t>
    </dgm:pt>
    <dgm:pt modelId="{95A0066D-FB7D-430E-A017-8F6CBAB503BE}">
      <dgm:prSet/>
      <dgm:spPr/>
      <dgm:t>
        <a:bodyPr/>
        <a:lstStyle/>
        <a:p>
          <a:r>
            <a:rPr lang="en-US" dirty="0"/>
            <a:t>Handle Missing Values</a:t>
          </a:r>
        </a:p>
      </dgm:t>
    </dgm:pt>
    <dgm:pt modelId="{E1DFB462-C9DF-438A-AF47-BAF9021F262C}" type="parTrans" cxnId="{D76D3BBD-E1C5-4DB8-B4C1-F982E7C5C835}">
      <dgm:prSet/>
      <dgm:spPr/>
      <dgm:t>
        <a:bodyPr/>
        <a:lstStyle/>
        <a:p>
          <a:endParaRPr lang="en-US"/>
        </a:p>
      </dgm:t>
    </dgm:pt>
    <dgm:pt modelId="{69FF2A9C-21F7-4863-B869-FDDB585FFEEF}" type="sibTrans" cxnId="{D76D3BBD-E1C5-4DB8-B4C1-F982E7C5C835}">
      <dgm:prSet/>
      <dgm:spPr/>
      <dgm:t>
        <a:bodyPr/>
        <a:lstStyle/>
        <a:p>
          <a:endParaRPr lang="en-US"/>
        </a:p>
      </dgm:t>
    </dgm:pt>
    <dgm:pt modelId="{A57AA2E2-3F28-4068-B2D6-004FAF774BAD}">
      <dgm:prSet/>
      <dgm:spPr/>
      <dgm:t>
        <a:bodyPr/>
        <a:lstStyle/>
        <a:p>
          <a:r>
            <a:rPr lang="en-US" dirty="0"/>
            <a:t>Remove Duplicates</a:t>
          </a:r>
        </a:p>
      </dgm:t>
    </dgm:pt>
    <dgm:pt modelId="{95DF0757-49EA-45FB-A335-121E1B8D3CAE}" type="parTrans" cxnId="{B998FA72-DAED-4DCF-91AD-0CB1882C93C0}">
      <dgm:prSet/>
      <dgm:spPr/>
      <dgm:t>
        <a:bodyPr/>
        <a:lstStyle/>
        <a:p>
          <a:endParaRPr lang="en-US"/>
        </a:p>
      </dgm:t>
    </dgm:pt>
    <dgm:pt modelId="{1401A9D7-8403-4531-80B3-E7FB5E9C0C7B}" type="sibTrans" cxnId="{B998FA72-DAED-4DCF-91AD-0CB1882C93C0}">
      <dgm:prSet/>
      <dgm:spPr/>
      <dgm:t>
        <a:bodyPr/>
        <a:lstStyle/>
        <a:p>
          <a:endParaRPr lang="en-US"/>
        </a:p>
      </dgm:t>
    </dgm:pt>
    <dgm:pt modelId="{2C498F4B-5C61-47CB-9C8F-07732529E19B}">
      <dgm:prSet/>
      <dgm:spPr/>
      <dgm:t>
        <a:bodyPr/>
        <a:lstStyle/>
        <a:p>
          <a:r>
            <a:rPr lang="en-US" dirty="0"/>
            <a:t>Feature Engineering</a:t>
          </a:r>
        </a:p>
      </dgm:t>
    </dgm:pt>
    <dgm:pt modelId="{07F0D160-81C6-44CA-BA42-B23874D83C77}" type="parTrans" cxnId="{164A2753-0930-4084-8C2A-CFAEFEC49E12}">
      <dgm:prSet/>
      <dgm:spPr/>
      <dgm:t>
        <a:bodyPr/>
        <a:lstStyle/>
        <a:p>
          <a:endParaRPr lang="en-US"/>
        </a:p>
      </dgm:t>
    </dgm:pt>
    <dgm:pt modelId="{D3BF8CBB-BF75-45BC-AB16-3BA59978B363}" type="sibTrans" cxnId="{164A2753-0930-4084-8C2A-CFAEFEC49E12}">
      <dgm:prSet/>
      <dgm:spPr/>
      <dgm:t>
        <a:bodyPr/>
        <a:lstStyle/>
        <a:p>
          <a:endParaRPr lang="en-US"/>
        </a:p>
      </dgm:t>
    </dgm:pt>
    <dgm:pt modelId="{B78688CF-1FE0-469E-967F-192908287D8D}">
      <dgm:prSet/>
      <dgm:spPr/>
      <dgm:t>
        <a:bodyPr/>
        <a:lstStyle/>
        <a:p>
          <a:r>
            <a:rPr lang="en-US" dirty="0"/>
            <a:t>Normalization/Scaling</a:t>
          </a:r>
        </a:p>
      </dgm:t>
    </dgm:pt>
    <dgm:pt modelId="{3736B33D-F0CA-475B-8AE4-099C046B785E}" type="parTrans" cxnId="{94EADCAD-48FE-4A87-9660-C7862426AD85}">
      <dgm:prSet/>
      <dgm:spPr/>
      <dgm:t>
        <a:bodyPr/>
        <a:lstStyle/>
        <a:p>
          <a:endParaRPr lang="en-US"/>
        </a:p>
      </dgm:t>
    </dgm:pt>
    <dgm:pt modelId="{E5D82296-049A-4246-8385-981B88381BC0}" type="sibTrans" cxnId="{94EADCAD-48FE-4A87-9660-C7862426AD85}">
      <dgm:prSet/>
      <dgm:spPr/>
      <dgm:t>
        <a:bodyPr/>
        <a:lstStyle/>
        <a:p>
          <a:endParaRPr lang="en-US"/>
        </a:p>
      </dgm:t>
    </dgm:pt>
    <dgm:pt modelId="{0C7C7B8A-CD3F-4A80-8D47-7A1BDE493138}">
      <dgm:prSet/>
      <dgm:spPr/>
      <dgm:t>
        <a:bodyPr/>
        <a:lstStyle/>
        <a:p>
          <a:r>
            <a:rPr lang="en-US" dirty="0"/>
            <a:t>Convert Categorical Data</a:t>
          </a:r>
        </a:p>
      </dgm:t>
    </dgm:pt>
    <dgm:pt modelId="{3A8CAA68-DEB5-4AC4-81AD-953360BDC5DC}" type="parTrans" cxnId="{D12C418B-5AA0-4F32-BCCD-A1E23D943C73}">
      <dgm:prSet/>
      <dgm:spPr/>
      <dgm:t>
        <a:bodyPr/>
        <a:lstStyle/>
        <a:p>
          <a:endParaRPr lang="en-US"/>
        </a:p>
      </dgm:t>
    </dgm:pt>
    <dgm:pt modelId="{60ED74A4-CACE-4A65-8145-3D4231E4E610}" type="sibTrans" cxnId="{D12C418B-5AA0-4F32-BCCD-A1E23D943C73}">
      <dgm:prSet/>
      <dgm:spPr/>
      <dgm:t>
        <a:bodyPr/>
        <a:lstStyle/>
        <a:p>
          <a:endParaRPr lang="en-US"/>
        </a:p>
      </dgm:t>
    </dgm:pt>
    <dgm:pt modelId="{477D40AF-F108-4230-8B4A-F15D9870690B}">
      <dgm:prSet/>
      <dgm:spPr/>
      <dgm:t>
        <a:bodyPr/>
        <a:lstStyle/>
        <a:p>
          <a:r>
            <a:rPr lang="en-US" dirty="0"/>
            <a:t>Combine Datasets</a:t>
          </a:r>
        </a:p>
      </dgm:t>
    </dgm:pt>
    <dgm:pt modelId="{2A7C6610-1117-4A4E-B194-8B8BF34D0A56}" type="parTrans" cxnId="{A0A6B0F3-C92B-4150-954F-E191037FBBAF}">
      <dgm:prSet/>
      <dgm:spPr/>
      <dgm:t>
        <a:bodyPr/>
        <a:lstStyle/>
        <a:p>
          <a:endParaRPr lang="en-US"/>
        </a:p>
      </dgm:t>
    </dgm:pt>
    <dgm:pt modelId="{9034C857-635D-4831-85E5-56B5CC0BE1A1}" type="sibTrans" cxnId="{A0A6B0F3-C92B-4150-954F-E191037FBBAF}">
      <dgm:prSet/>
      <dgm:spPr/>
      <dgm:t>
        <a:bodyPr/>
        <a:lstStyle/>
        <a:p>
          <a:endParaRPr lang="en-US"/>
        </a:p>
      </dgm:t>
    </dgm:pt>
    <dgm:pt modelId="{73EE1C25-3548-4ABB-BCFF-53AB4B119305}">
      <dgm:prSet/>
      <dgm:spPr/>
      <dgm:t>
        <a:bodyPr/>
        <a:lstStyle/>
        <a:p>
          <a:r>
            <a:rPr lang="en-US" dirty="0"/>
            <a:t>Check Consistency</a:t>
          </a:r>
        </a:p>
      </dgm:t>
    </dgm:pt>
    <dgm:pt modelId="{85705C38-423B-4428-888A-4ECAC0F1D016}" type="parTrans" cxnId="{10F2C759-30F0-4DC1-A2B0-DC41D7EE848F}">
      <dgm:prSet/>
      <dgm:spPr/>
      <dgm:t>
        <a:bodyPr/>
        <a:lstStyle/>
        <a:p>
          <a:endParaRPr lang="en-US"/>
        </a:p>
      </dgm:t>
    </dgm:pt>
    <dgm:pt modelId="{D39A1920-786B-4F74-B763-0251A39ECE3C}" type="sibTrans" cxnId="{10F2C759-30F0-4DC1-A2B0-DC41D7EE848F}">
      <dgm:prSet/>
      <dgm:spPr/>
      <dgm:t>
        <a:bodyPr/>
        <a:lstStyle/>
        <a:p>
          <a:endParaRPr lang="en-US"/>
        </a:p>
      </dgm:t>
    </dgm:pt>
    <dgm:pt modelId="{ACCA431F-404E-492C-9AAC-F21B40B1623A}">
      <dgm:prSet/>
      <dgm:spPr/>
      <dgm:t>
        <a:bodyPr/>
        <a:lstStyle/>
        <a:p>
          <a:r>
            <a:rPr lang="en-US" dirty="0"/>
            <a:t>Cross Reference with Sources</a:t>
          </a:r>
        </a:p>
      </dgm:t>
    </dgm:pt>
    <dgm:pt modelId="{F5EC718A-B9D0-45C5-B294-378DCD4933C8}" type="parTrans" cxnId="{CD95DCCF-BA3F-492C-B4E6-9A7F5FB9D6A1}">
      <dgm:prSet/>
      <dgm:spPr/>
      <dgm:t>
        <a:bodyPr/>
        <a:lstStyle/>
        <a:p>
          <a:endParaRPr lang="en-US"/>
        </a:p>
      </dgm:t>
    </dgm:pt>
    <dgm:pt modelId="{24FFC318-0F1D-4C22-8237-02B15F6EA155}" type="sibTrans" cxnId="{CD95DCCF-BA3F-492C-B4E6-9A7F5FB9D6A1}">
      <dgm:prSet/>
      <dgm:spPr/>
      <dgm:t>
        <a:bodyPr/>
        <a:lstStyle/>
        <a:p>
          <a:endParaRPr lang="en-US"/>
        </a:p>
      </dgm:t>
    </dgm:pt>
    <dgm:pt modelId="{96B4F8CC-AAC1-464E-B1D4-DB6530A3300D}" type="pres">
      <dgm:prSet presAssocID="{A36CCD92-D0E8-4F47-B8BF-F7E7FED340DC}" presName="Name0" presStyleCnt="0">
        <dgm:presLayoutVars>
          <dgm:dir/>
          <dgm:animLvl val="lvl"/>
          <dgm:resizeHandles/>
        </dgm:presLayoutVars>
      </dgm:prSet>
      <dgm:spPr/>
    </dgm:pt>
    <dgm:pt modelId="{96DA13F8-BC89-46E3-B005-2260C44F30AF}" type="pres">
      <dgm:prSet presAssocID="{75C8A4B7-F223-460D-BF8A-762B140AC7D1}" presName="linNode" presStyleCnt="0"/>
      <dgm:spPr/>
    </dgm:pt>
    <dgm:pt modelId="{D4E8AC0B-8209-4248-9F5B-8A0BA8022C5A}" type="pres">
      <dgm:prSet presAssocID="{75C8A4B7-F223-460D-BF8A-762B140AC7D1}" presName="parentShp" presStyleLbl="node1" presStyleIdx="0" presStyleCnt="6">
        <dgm:presLayoutVars>
          <dgm:bulletEnabled val="1"/>
        </dgm:presLayoutVars>
      </dgm:prSet>
      <dgm:spPr/>
    </dgm:pt>
    <dgm:pt modelId="{B20C2CE0-7E2D-4C25-92BE-1B62C2CD2944}" type="pres">
      <dgm:prSet presAssocID="{75C8A4B7-F223-460D-BF8A-762B140AC7D1}" presName="childShp" presStyleLbl="bgAccFollowNode1" presStyleIdx="0" presStyleCnt="6">
        <dgm:presLayoutVars>
          <dgm:bulletEnabled val="1"/>
        </dgm:presLayoutVars>
      </dgm:prSet>
      <dgm:spPr/>
    </dgm:pt>
    <dgm:pt modelId="{0E611735-B835-4563-A190-E18DC276E209}" type="pres">
      <dgm:prSet presAssocID="{CE7CBF72-6FBC-4E15-B6E6-49001715C31A}" presName="spacing" presStyleCnt="0"/>
      <dgm:spPr/>
    </dgm:pt>
    <dgm:pt modelId="{D7E2B388-6AEA-4243-A8F0-A2784FEB9FC2}" type="pres">
      <dgm:prSet presAssocID="{AD0CBBD1-8F3E-44E1-A5E7-38826E8269E9}" presName="linNode" presStyleCnt="0"/>
      <dgm:spPr/>
    </dgm:pt>
    <dgm:pt modelId="{2F648021-A487-4ACE-AF2D-5FFF5A00DCA7}" type="pres">
      <dgm:prSet presAssocID="{AD0CBBD1-8F3E-44E1-A5E7-38826E8269E9}" presName="parentShp" presStyleLbl="node1" presStyleIdx="1" presStyleCnt="6">
        <dgm:presLayoutVars>
          <dgm:bulletEnabled val="1"/>
        </dgm:presLayoutVars>
      </dgm:prSet>
      <dgm:spPr/>
    </dgm:pt>
    <dgm:pt modelId="{5C974276-D7E7-4590-9429-4437F0650C05}" type="pres">
      <dgm:prSet presAssocID="{AD0CBBD1-8F3E-44E1-A5E7-38826E8269E9}" presName="childShp" presStyleLbl="bgAccFollowNode1" presStyleIdx="1" presStyleCnt="6">
        <dgm:presLayoutVars>
          <dgm:bulletEnabled val="1"/>
        </dgm:presLayoutVars>
      </dgm:prSet>
      <dgm:spPr/>
    </dgm:pt>
    <dgm:pt modelId="{B382E7D8-6B89-4EAC-AE0C-457A9E33242E}" type="pres">
      <dgm:prSet presAssocID="{1251CF68-7B5E-4BCD-B0C2-FFDCBAA55199}" presName="spacing" presStyleCnt="0"/>
      <dgm:spPr/>
    </dgm:pt>
    <dgm:pt modelId="{1454BDB4-4496-4052-9DA0-90F930758424}" type="pres">
      <dgm:prSet presAssocID="{BD5EF483-13F5-4173-98DD-532674E0C206}" presName="linNode" presStyleCnt="0"/>
      <dgm:spPr/>
    </dgm:pt>
    <dgm:pt modelId="{B6E9943E-7CF2-4453-94B5-51FDA34D487E}" type="pres">
      <dgm:prSet presAssocID="{BD5EF483-13F5-4173-98DD-532674E0C206}" presName="parentShp" presStyleLbl="node1" presStyleIdx="2" presStyleCnt="6">
        <dgm:presLayoutVars>
          <dgm:bulletEnabled val="1"/>
        </dgm:presLayoutVars>
      </dgm:prSet>
      <dgm:spPr/>
    </dgm:pt>
    <dgm:pt modelId="{26066AD7-4D23-41F6-91ED-447C2C0B7D6E}" type="pres">
      <dgm:prSet presAssocID="{BD5EF483-13F5-4173-98DD-532674E0C206}" presName="childShp" presStyleLbl="bgAccFollowNode1" presStyleIdx="2" presStyleCnt="6">
        <dgm:presLayoutVars>
          <dgm:bulletEnabled val="1"/>
        </dgm:presLayoutVars>
      </dgm:prSet>
      <dgm:spPr/>
    </dgm:pt>
    <dgm:pt modelId="{515A8D97-580C-4CD4-8C4D-8A0979B39F1E}" type="pres">
      <dgm:prSet presAssocID="{6664C6E5-389D-47D2-8F19-994715034258}" presName="spacing" presStyleCnt="0"/>
      <dgm:spPr/>
    </dgm:pt>
    <dgm:pt modelId="{C6661142-C290-4887-B1ED-B39D03D113C7}" type="pres">
      <dgm:prSet presAssocID="{1B2149AE-6741-4EE1-9BA6-BC0189A1E929}" presName="linNode" presStyleCnt="0"/>
      <dgm:spPr/>
    </dgm:pt>
    <dgm:pt modelId="{E6C4ED90-97C3-4466-9576-FF64400D6823}" type="pres">
      <dgm:prSet presAssocID="{1B2149AE-6741-4EE1-9BA6-BC0189A1E929}" presName="parentShp" presStyleLbl="node1" presStyleIdx="3" presStyleCnt="6">
        <dgm:presLayoutVars>
          <dgm:bulletEnabled val="1"/>
        </dgm:presLayoutVars>
      </dgm:prSet>
      <dgm:spPr/>
    </dgm:pt>
    <dgm:pt modelId="{68195A10-A4B5-444B-929A-CB954375EE38}" type="pres">
      <dgm:prSet presAssocID="{1B2149AE-6741-4EE1-9BA6-BC0189A1E929}" presName="childShp" presStyleLbl="bgAccFollowNode1" presStyleIdx="3" presStyleCnt="6">
        <dgm:presLayoutVars>
          <dgm:bulletEnabled val="1"/>
        </dgm:presLayoutVars>
      </dgm:prSet>
      <dgm:spPr/>
    </dgm:pt>
    <dgm:pt modelId="{109C7028-51C3-4C95-B9BA-9D753CF00454}" type="pres">
      <dgm:prSet presAssocID="{C28408E8-B839-4E9C-88B1-5364D8E57E39}" presName="spacing" presStyleCnt="0"/>
      <dgm:spPr/>
    </dgm:pt>
    <dgm:pt modelId="{52C03C00-AD91-49CC-BA15-4806C6237D47}" type="pres">
      <dgm:prSet presAssocID="{0C423515-D77F-48EE-A09C-8BE10F674BC4}" presName="linNode" presStyleCnt="0"/>
      <dgm:spPr/>
    </dgm:pt>
    <dgm:pt modelId="{F451BB73-314A-4803-A522-82CFD7D71D0C}" type="pres">
      <dgm:prSet presAssocID="{0C423515-D77F-48EE-A09C-8BE10F674BC4}" presName="parentShp" presStyleLbl="node1" presStyleIdx="4" presStyleCnt="6">
        <dgm:presLayoutVars>
          <dgm:bulletEnabled val="1"/>
        </dgm:presLayoutVars>
      </dgm:prSet>
      <dgm:spPr/>
    </dgm:pt>
    <dgm:pt modelId="{C13A60E5-A593-4D8D-89E7-798892E6B74A}" type="pres">
      <dgm:prSet presAssocID="{0C423515-D77F-48EE-A09C-8BE10F674BC4}" presName="childShp" presStyleLbl="bgAccFollowNode1" presStyleIdx="4" presStyleCnt="6">
        <dgm:presLayoutVars>
          <dgm:bulletEnabled val="1"/>
        </dgm:presLayoutVars>
      </dgm:prSet>
      <dgm:spPr/>
    </dgm:pt>
    <dgm:pt modelId="{B762383D-3D5A-4648-A2EE-D21CAD1D79F9}" type="pres">
      <dgm:prSet presAssocID="{5E1B1668-F910-4942-B452-79C0737A2ACA}" presName="spacing" presStyleCnt="0"/>
      <dgm:spPr/>
    </dgm:pt>
    <dgm:pt modelId="{DF13EEEE-3776-4DA0-90AA-1055F330CBE3}" type="pres">
      <dgm:prSet presAssocID="{2A7659A9-89CE-4734-BA03-7FD340773158}" presName="linNode" presStyleCnt="0"/>
      <dgm:spPr/>
    </dgm:pt>
    <dgm:pt modelId="{60ED6139-1D67-4769-AB29-FA59D28FBD71}" type="pres">
      <dgm:prSet presAssocID="{2A7659A9-89CE-4734-BA03-7FD340773158}" presName="parentShp" presStyleLbl="node1" presStyleIdx="5" presStyleCnt="6">
        <dgm:presLayoutVars>
          <dgm:bulletEnabled val="1"/>
        </dgm:presLayoutVars>
      </dgm:prSet>
      <dgm:spPr/>
    </dgm:pt>
    <dgm:pt modelId="{F0A40EE8-BA52-4361-B9EC-D2A85340B2D6}" type="pres">
      <dgm:prSet presAssocID="{2A7659A9-89CE-4734-BA03-7FD340773158}" presName="childShp" presStyleLbl="bgAccFollowNode1" presStyleIdx="5" presStyleCnt="6">
        <dgm:presLayoutVars>
          <dgm:bulletEnabled val="1"/>
        </dgm:presLayoutVars>
      </dgm:prSet>
      <dgm:spPr/>
    </dgm:pt>
  </dgm:ptLst>
  <dgm:cxnLst>
    <dgm:cxn modelId="{3CC67802-F45C-4D93-8F6D-E1C07072A156}" type="presOf" srcId="{2C498F4B-5C61-47CB-9C8F-07732529E19B}" destId="{5C974276-D7E7-4590-9429-4437F0650C05}" srcOrd="0" destOrd="0" presId="urn:microsoft.com/office/officeart/2005/8/layout/vList6"/>
    <dgm:cxn modelId="{4ABBFD14-D5EB-4921-A393-D62CA6EB1645}" type="presOf" srcId="{ACCA431F-404E-492C-9AAC-F21B40B1623A}" destId="{C13A60E5-A593-4D8D-89E7-798892E6B74A}" srcOrd="0" destOrd="1" presId="urn:microsoft.com/office/officeart/2005/8/layout/vList6"/>
    <dgm:cxn modelId="{A608EC36-5CE5-4710-AE4D-CD4A1A7632EA}" type="presOf" srcId="{2A7659A9-89CE-4734-BA03-7FD340773158}" destId="{60ED6139-1D67-4769-AB29-FA59D28FBD71}" srcOrd="0" destOrd="0" presId="urn:microsoft.com/office/officeart/2005/8/layout/vList6"/>
    <dgm:cxn modelId="{7AF8913A-DE3C-40AA-AA7C-8B814D6D7096}" type="presOf" srcId="{B78688CF-1FE0-469E-967F-192908287D8D}" destId="{5C974276-D7E7-4590-9429-4437F0650C05}" srcOrd="0" destOrd="1" presId="urn:microsoft.com/office/officeart/2005/8/layout/vList6"/>
    <dgm:cxn modelId="{9FE26041-4AC3-41AF-A340-4D42F6878C93}" srcId="{A36CCD92-D0E8-4F47-B8BF-F7E7FED340DC}" destId="{AD0CBBD1-8F3E-44E1-A5E7-38826E8269E9}" srcOrd="1" destOrd="0" parTransId="{DBB11217-C07A-4B38-9476-6C4459E55F2F}" sibTransId="{1251CF68-7B5E-4BCD-B0C2-FFDCBAA55199}"/>
    <dgm:cxn modelId="{DB1E9844-6B42-4032-99EB-85E71144469F}" type="presOf" srcId="{A36CCD92-D0E8-4F47-B8BF-F7E7FED340DC}" destId="{96B4F8CC-AAC1-464E-B1D4-DB6530A3300D}" srcOrd="0" destOrd="0" presId="urn:microsoft.com/office/officeart/2005/8/layout/vList6"/>
    <dgm:cxn modelId="{A9EAC944-3B89-41B9-9EA8-725CB07D3FA2}" srcId="{A36CCD92-D0E8-4F47-B8BF-F7E7FED340DC}" destId="{75C8A4B7-F223-460D-BF8A-762B140AC7D1}" srcOrd="0" destOrd="0" parTransId="{E44173A9-F0A7-4A57-A29A-8B73934A8FF1}" sibTransId="{CE7CBF72-6FBC-4E15-B6E6-49001715C31A}"/>
    <dgm:cxn modelId="{B998FA72-DAED-4DCF-91AD-0CB1882C93C0}" srcId="{75C8A4B7-F223-460D-BF8A-762B140AC7D1}" destId="{A57AA2E2-3F28-4068-B2D6-004FAF774BAD}" srcOrd="1" destOrd="0" parTransId="{95DF0757-49EA-45FB-A335-121E1B8D3CAE}" sibTransId="{1401A9D7-8403-4531-80B3-E7FB5E9C0C7B}"/>
    <dgm:cxn modelId="{164A2753-0930-4084-8C2A-CFAEFEC49E12}" srcId="{AD0CBBD1-8F3E-44E1-A5E7-38826E8269E9}" destId="{2C498F4B-5C61-47CB-9C8F-07732529E19B}" srcOrd="0" destOrd="0" parTransId="{07F0D160-81C6-44CA-BA42-B23874D83C77}" sibTransId="{D3BF8CBB-BF75-45BC-AB16-3BA59978B363}"/>
    <dgm:cxn modelId="{64C94D53-5AE7-486B-ACDB-54553227E136}" srcId="{A36CCD92-D0E8-4F47-B8BF-F7E7FED340DC}" destId="{1B2149AE-6741-4EE1-9BA6-BC0189A1E929}" srcOrd="3" destOrd="0" parTransId="{DB08C10E-CEC7-4F29-B949-DF7A12B86F9E}" sibTransId="{C28408E8-B839-4E9C-88B1-5364D8E57E39}"/>
    <dgm:cxn modelId="{88926054-A10D-40B4-9033-C3D66DF3479E}" type="presOf" srcId="{0C7C7B8A-CD3F-4A80-8D47-7A1BDE493138}" destId="{26066AD7-4D23-41F6-91ED-447C2C0B7D6E}" srcOrd="0" destOrd="0" presId="urn:microsoft.com/office/officeart/2005/8/layout/vList6"/>
    <dgm:cxn modelId="{10F2C759-30F0-4DC1-A2B0-DC41D7EE848F}" srcId="{0C423515-D77F-48EE-A09C-8BE10F674BC4}" destId="{73EE1C25-3548-4ABB-BCFF-53AB4B119305}" srcOrd="0" destOrd="0" parTransId="{85705C38-423B-4428-888A-4ECAC0F1D016}" sibTransId="{D39A1920-786B-4F74-B763-0251A39ECE3C}"/>
    <dgm:cxn modelId="{D388E17A-CCDD-411C-887E-14E41AE500E8}" type="presOf" srcId="{0C423515-D77F-48EE-A09C-8BE10F674BC4}" destId="{F451BB73-314A-4803-A522-82CFD7D71D0C}" srcOrd="0" destOrd="0" presId="urn:microsoft.com/office/officeart/2005/8/layout/vList6"/>
    <dgm:cxn modelId="{EBE2D880-5C33-417B-A1BC-7CD933C8CE09}" type="presOf" srcId="{73EE1C25-3548-4ABB-BCFF-53AB4B119305}" destId="{C13A60E5-A593-4D8D-89E7-798892E6B74A}" srcOrd="0" destOrd="0" presId="urn:microsoft.com/office/officeart/2005/8/layout/vList6"/>
    <dgm:cxn modelId="{D12C418B-5AA0-4F32-BCCD-A1E23D943C73}" srcId="{BD5EF483-13F5-4173-98DD-532674E0C206}" destId="{0C7C7B8A-CD3F-4A80-8D47-7A1BDE493138}" srcOrd="0" destOrd="0" parTransId="{3A8CAA68-DEB5-4AC4-81AD-953360BDC5DC}" sibTransId="{60ED74A4-CACE-4A65-8145-3D4231E4E610}"/>
    <dgm:cxn modelId="{50B4828C-9EAA-4D69-9A74-7B51EF051EEF}" type="presOf" srcId="{75C8A4B7-F223-460D-BF8A-762B140AC7D1}" destId="{D4E8AC0B-8209-4248-9F5B-8A0BA8022C5A}" srcOrd="0" destOrd="0" presId="urn:microsoft.com/office/officeart/2005/8/layout/vList6"/>
    <dgm:cxn modelId="{8CF50D95-CB0A-428C-9836-918742DBD246}" type="presOf" srcId="{1B2149AE-6741-4EE1-9BA6-BC0189A1E929}" destId="{E6C4ED90-97C3-4466-9576-FF64400D6823}" srcOrd="0" destOrd="0" presId="urn:microsoft.com/office/officeart/2005/8/layout/vList6"/>
    <dgm:cxn modelId="{5E33B295-485A-45FA-9C19-3C88B71750A1}" type="presOf" srcId="{477D40AF-F108-4230-8B4A-F15D9870690B}" destId="{68195A10-A4B5-444B-929A-CB954375EE38}" srcOrd="0" destOrd="0" presId="urn:microsoft.com/office/officeart/2005/8/layout/vList6"/>
    <dgm:cxn modelId="{4D09E1A4-5FF6-4234-B13B-D7F5BEAB3901}" srcId="{A36CCD92-D0E8-4F47-B8BF-F7E7FED340DC}" destId="{BD5EF483-13F5-4173-98DD-532674E0C206}" srcOrd="2" destOrd="0" parTransId="{F1E2398A-AFF0-49DE-804F-7EAD4A30E5C8}" sibTransId="{6664C6E5-389D-47D2-8F19-994715034258}"/>
    <dgm:cxn modelId="{5C68E0A8-790C-4D93-804A-E5C456A26E9D}" srcId="{A36CCD92-D0E8-4F47-B8BF-F7E7FED340DC}" destId="{2A7659A9-89CE-4734-BA03-7FD340773158}" srcOrd="5" destOrd="0" parTransId="{46F421CE-C7A4-4F39-8ADD-6B21389DE3A0}" sibTransId="{AD0125AA-2F3C-41D1-8B85-EBA9B6395CAC}"/>
    <dgm:cxn modelId="{94EADCAD-48FE-4A87-9660-C7862426AD85}" srcId="{AD0CBBD1-8F3E-44E1-A5E7-38826E8269E9}" destId="{B78688CF-1FE0-469E-967F-192908287D8D}" srcOrd="1" destOrd="0" parTransId="{3736B33D-F0CA-475B-8AE4-099C046B785E}" sibTransId="{E5D82296-049A-4246-8385-981B88381BC0}"/>
    <dgm:cxn modelId="{D76D3BBD-E1C5-4DB8-B4C1-F982E7C5C835}" srcId="{75C8A4B7-F223-460D-BF8A-762B140AC7D1}" destId="{95A0066D-FB7D-430E-A017-8F6CBAB503BE}" srcOrd="0" destOrd="0" parTransId="{E1DFB462-C9DF-438A-AF47-BAF9021F262C}" sibTransId="{69FF2A9C-21F7-4863-B869-FDDB585FFEEF}"/>
    <dgm:cxn modelId="{C81075BD-C2A4-401D-B569-C3BC86A24E85}" type="presOf" srcId="{AD0CBBD1-8F3E-44E1-A5E7-38826E8269E9}" destId="{2F648021-A487-4ACE-AF2D-5FFF5A00DCA7}" srcOrd="0" destOrd="0" presId="urn:microsoft.com/office/officeart/2005/8/layout/vList6"/>
    <dgm:cxn modelId="{049D46C2-9BE2-458A-BF4F-DA70DB65D121}" type="presOf" srcId="{A57AA2E2-3F28-4068-B2D6-004FAF774BAD}" destId="{B20C2CE0-7E2D-4C25-92BE-1B62C2CD2944}" srcOrd="0" destOrd="1" presId="urn:microsoft.com/office/officeart/2005/8/layout/vList6"/>
    <dgm:cxn modelId="{CD95DCCF-BA3F-492C-B4E6-9A7F5FB9D6A1}" srcId="{0C423515-D77F-48EE-A09C-8BE10F674BC4}" destId="{ACCA431F-404E-492C-9AAC-F21B40B1623A}" srcOrd="1" destOrd="0" parTransId="{F5EC718A-B9D0-45C5-B294-378DCD4933C8}" sibTransId="{24FFC318-0F1D-4C22-8237-02B15F6EA155}"/>
    <dgm:cxn modelId="{6E21E6D5-5A4F-482D-9019-A62DECC7CE4A}" type="presOf" srcId="{95A0066D-FB7D-430E-A017-8F6CBAB503BE}" destId="{B20C2CE0-7E2D-4C25-92BE-1B62C2CD2944}" srcOrd="0" destOrd="0" presId="urn:microsoft.com/office/officeart/2005/8/layout/vList6"/>
    <dgm:cxn modelId="{2FF3C8E4-6BD6-46A7-B468-8DA6D288ACFC}" type="presOf" srcId="{BD5EF483-13F5-4173-98DD-532674E0C206}" destId="{B6E9943E-7CF2-4453-94B5-51FDA34D487E}" srcOrd="0" destOrd="0" presId="urn:microsoft.com/office/officeart/2005/8/layout/vList6"/>
    <dgm:cxn modelId="{171616E5-F1D7-43BF-8F71-93D868CDD37E}" srcId="{A36CCD92-D0E8-4F47-B8BF-F7E7FED340DC}" destId="{0C423515-D77F-48EE-A09C-8BE10F674BC4}" srcOrd="4" destOrd="0" parTransId="{2893F880-CCE7-494D-91FC-831DD98C7DC6}" sibTransId="{5E1B1668-F910-4942-B452-79C0737A2ACA}"/>
    <dgm:cxn modelId="{A0A6B0F3-C92B-4150-954F-E191037FBBAF}" srcId="{1B2149AE-6741-4EE1-9BA6-BC0189A1E929}" destId="{477D40AF-F108-4230-8B4A-F15D9870690B}" srcOrd="0" destOrd="0" parTransId="{2A7C6610-1117-4A4E-B194-8B8BF34D0A56}" sibTransId="{9034C857-635D-4831-85E5-56B5CC0BE1A1}"/>
    <dgm:cxn modelId="{10ED3D15-981B-4B9A-8536-78C7C09378FB}" type="presParOf" srcId="{96B4F8CC-AAC1-464E-B1D4-DB6530A3300D}" destId="{96DA13F8-BC89-46E3-B005-2260C44F30AF}" srcOrd="0" destOrd="0" presId="urn:microsoft.com/office/officeart/2005/8/layout/vList6"/>
    <dgm:cxn modelId="{F3D5F069-B631-49D6-AC2A-F57AE55394D8}" type="presParOf" srcId="{96DA13F8-BC89-46E3-B005-2260C44F30AF}" destId="{D4E8AC0B-8209-4248-9F5B-8A0BA8022C5A}" srcOrd="0" destOrd="0" presId="urn:microsoft.com/office/officeart/2005/8/layout/vList6"/>
    <dgm:cxn modelId="{248592D9-DA56-4C9A-9750-2C739B43FEF5}" type="presParOf" srcId="{96DA13F8-BC89-46E3-B005-2260C44F30AF}" destId="{B20C2CE0-7E2D-4C25-92BE-1B62C2CD2944}" srcOrd="1" destOrd="0" presId="urn:microsoft.com/office/officeart/2005/8/layout/vList6"/>
    <dgm:cxn modelId="{A6014610-EAA6-4A52-8020-0670D256B183}" type="presParOf" srcId="{96B4F8CC-AAC1-464E-B1D4-DB6530A3300D}" destId="{0E611735-B835-4563-A190-E18DC276E209}" srcOrd="1" destOrd="0" presId="urn:microsoft.com/office/officeart/2005/8/layout/vList6"/>
    <dgm:cxn modelId="{1DCE5F45-2312-45F1-BCE8-D843B0DDAAAB}" type="presParOf" srcId="{96B4F8CC-AAC1-464E-B1D4-DB6530A3300D}" destId="{D7E2B388-6AEA-4243-A8F0-A2784FEB9FC2}" srcOrd="2" destOrd="0" presId="urn:microsoft.com/office/officeart/2005/8/layout/vList6"/>
    <dgm:cxn modelId="{C28FA084-9B33-47E7-A52E-057D994FE20B}" type="presParOf" srcId="{D7E2B388-6AEA-4243-A8F0-A2784FEB9FC2}" destId="{2F648021-A487-4ACE-AF2D-5FFF5A00DCA7}" srcOrd="0" destOrd="0" presId="urn:microsoft.com/office/officeart/2005/8/layout/vList6"/>
    <dgm:cxn modelId="{A4F29C42-0663-4941-8375-722A1E920638}" type="presParOf" srcId="{D7E2B388-6AEA-4243-A8F0-A2784FEB9FC2}" destId="{5C974276-D7E7-4590-9429-4437F0650C05}" srcOrd="1" destOrd="0" presId="urn:microsoft.com/office/officeart/2005/8/layout/vList6"/>
    <dgm:cxn modelId="{D9D27341-025B-4C85-B2C4-1481DA85DF51}" type="presParOf" srcId="{96B4F8CC-AAC1-464E-B1D4-DB6530A3300D}" destId="{B382E7D8-6B89-4EAC-AE0C-457A9E33242E}" srcOrd="3" destOrd="0" presId="urn:microsoft.com/office/officeart/2005/8/layout/vList6"/>
    <dgm:cxn modelId="{ABE25D46-1712-4A11-A2A3-05FC9B34FF06}" type="presParOf" srcId="{96B4F8CC-AAC1-464E-B1D4-DB6530A3300D}" destId="{1454BDB4-4496-4052-9DA0-90F930758424}" srcOrd="4" destOrd="0" presId="urn:microsoft.com/office/officeart/2005/8/layout/vList6"/>
    <dgm:cxn modelId="{916C92B4-F722-4F73-B584-7FF6BC06E793}" type="presParOf" srcId="{1454BDB4-4496-4052-9DA0-90F930758424}" destId="{B6E9943E-7CF2-4453-94B5-51FDA34D487E}" srcOrd="0" destOrd="0" presId="urn:microsoft.com/office/officeart/2005/8/layout/vList6"/>
    <dgm:cxn modelId="{5F51772F-9DC6-4D0F-8C6A-D3736DA5D4C0}" type="presParOf" srcId="{1454BDB4-4496-4052-9DA0-90F930758424}" destId="{26066AD7-4D23-41F6-91ED-447C2C0B7D6E}" srcOrd="1" destOrd="0" presId="urn:microsoft.com/office/officeart/2005/8/layout/vList6"/>
    <dgm:cxn modelId="{C85A40A5-2BC7-476D-8509-75A4F5B97DE2}" type="presParOf" srcId="{96B4F8CC-AAC1-464E-B1D4-DB6530A3300D}" destId="{515A8D97-580C-4CD4-8C4D-8A0979B39F1E}" srcOrd="5" destOrd="0" presId="urn:microsoft.com/office/officeart/2005/8/layout/vList6"/>
    <dgm:cxn modelId="{923241F0-9C7D-40C5-BA05-F400EC2476C6}" type="presParOf" srcId="{96B4F8CC-AAC1-464E-B1D4-DB6530A3300D}" destId="{C6661142-C290-4887-B1ED-B39D03D113C7}" srcOrd="6" destOrd="0" presId="urn:microsoft.com/office/officeart/2005/8/layout/vList6"/>
    <dgm:cxn modelId="{DFF0B7B6-9EAF-4C67-8B9B-2C2EE9C4B482}" type="presParOf" srcId="{C6661142-C290-4887-B1ED-B39D03D113C7}" destId="{E6C4ED90-97C3-4466-9576-FF64400D6823}" srcOrd="0" destOrd="0" presId="urn:microsoft.com/office/officeart/2005/8/layout/vList6"/>
    <dgm:cxn modelId="{575391B9-CFF3-42D3-BDFC-FEFEDC62F3A5}" type="presParOf" srcId="{C6661142-C290-4887-B1ED-B39D03D113C7}" destId="{68195A10-A4B5-444B-929A-CB954375EE38}" srcOrd="1" destOrd="0" presId="urn:microsoft.com/office/officeart/2005/8/layout/vList6"/>
    <dgm:cxn modelId="{29DBD1FE-A8E7-4E1E-9885-8568E61E486F}" type="presParOf" srcId="{96B4F8CC-AAC1-464E-B1D4-DB6530A3300D}" destId="{109C7028-51C3-4C95-B9BA-9D753CF00454}" srcOrd="7" destOrd="0" presId="urn:microsoft.com/office/officeart/2005/8/layout/vList6"/>
    <dgm:cxn modelId="{FA360BDF-4885-42FA-9786-71A665FA156E}" type="presParOf" srcId="{96B4F8CC-AAC1-464E-B1D4-DB6530A3300D}" destId="{52C03C00-AD91-49CC-BA15-4806C6237D47}" srcOrd="8" destOrd="0" presId="urn:microsoft.com/office/officeart/2005/8/layout/vList6"/>
    <dgm:cxn modelId="{86080BE1-F79F-46B9-ACFE-18F5AD379093}" type="presParOf" srcId="{52C03C00-AD91-49CC-BA15-4806C6237D47}" destId="{F451BB73-314A-4803-A522-82CFD7D71D0C}" srcOrd="0" destOrd="0" presId="urn:microsoft.com/office/officeart/2005/8/layout/vList6"/>
    <dgm:cxn modelId="{02411936-1ADD-42D0-9565-0AC7B7212544}" type="presParOf" srcId="{52C03C00-AD91-49CC-BA15-4806C6237D47}" destId="{C13A60E5-A593-4D8D-89E7-798892E6B74A}" srcOrd="1" destOrd="0" presId="urn:microsoft.com/office/officeart/2005/8/layout/vList6"/>
    <dgm:cxn modelId="{D3E19C28-9390-4D76-BA81-DAD9B54F6006}" type="presParOf" srcId="{96B4F8CC-AAC1-464E-B1D4-DB6530A3300D}" destId="{B762383D-3D5A-4648-A2EE-D21CAD1D79F9}" srcOrd="9" destOrd="0" presId="urn:microsoft.com/office/officeart/2005/8/layout/vList6"/>
    <dgm:cxn modelId="{142E1DFC-424A-4729-87A5-94BCC24BF6DC}" type="presParOf" srcId="{96B4F8CC-AAC1-464E-B1D4-DB6530A3300D}" destId="{DF13EEEE-3776-4DA0-90AA-1055F330CBE3}" srcOrd="10" destOrd="0" presId="urn:microsoft.com/office/officeart/2005/8/layout/vList6"/>
    <dgm:cxn modelId="{A6439229-EA00-4E4D-8A63-8E37D3D30445}" type="presParOf" srcId="{DF13EEEE-3776-4DA0-90AA-1055F330CBE3}" destId="{60ED6139-1D67-4769-AB29-FA59D28FBD71}" srcOrd="0" destOrd="0" presId="urn:microsoft.com/office/officeart/2005/8/layout/vList6"/>
    <dgm:cxn modelId="{FF100BEB-82EB-4421-9F36-497F9C184983}" type="presParOf" srcId="{DF13EEEE-3776-4DA0-90AA-1055F330CBE3}" destId="{F0A40EE8-BA52-4361-B9EC-D2A85340B2D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37543C-5BD7-425E-8A6D-9DCD3CC82861}"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7FF3DAEA-BBB5-4887-B921-62EABDE1D833}">
      <dgm:prSet custT="1"/>
      <dgm:spPr/>
      <dgm:t>
        <a:bodyPr/>
        <a:lstStyle/>
        <a:p>
          <a:r>
            <a:rPr lang="en-US" sz="2000" b="0" i="0" baseline="0" dirty="0"/>
            <a:t>Dropped the SPACEXTABLE if it exists.</a:t>
          </a:r>
          <a:endParaRPr lang="en-US" sz="2000" dirty="0"/>
        </a:p>
      </dgm:t>
    </dgm:pt>
    <dgm:pt modelId="{4D1C951D-CA5F-4144-A760-721CE96362B6}" type="parTrans" cxnId="{6E75E05A-15C9-4DCE-AFBF-C2367D8D8D0D}">
      <dgm:prSet/>
      <dgm:spPr/>
      <dgm:t>
        <a:bodyPr/>
        <a:lstStyle/>
        <a:p>
          <a:endParaRPr lang="en-US"/>
        </a:p>
      </dgm:t>
    </dgm:pt>
    <dgm:pt modelId="{3E2CFBA2-8FF0-4967-A738-A40981173971}" type="sibTrans" cxnId="{6E75E05A-15C9-4DCE-AFBF-C2367D8D8D0D}">
      <dgm:prSet/>
      <dgm:spPr/>
      <dgm:t>
        <a:bodyPr/>
        <a:lstStyle/>
        <a:p>
          <a:endParaRPr lang="en-US"/>
        </a:p>
      </dgm:t>
    </dgm:pt>
    <dgm:pt modelId="{67735D4D-1563-4356-B492-B04EA9F0D551}">
      <dgm:prSet custT="1"/>
      <dgm:spPr/>
      <dgm:t>
        <a:bodyPr/>
        <a:lstStyle/>
        <a:p>
          <a:r>
            <a:rPr lang="en-US" sz="1600" b="0" i="0" baseline="0" dirty="0"/>
            <a:t>Created SPACEXTABLE from SPACEXTBL, filtering out records where the ‘Date’ is null.</a:t>
          </a:r>
          <a:endParaRPr lang="en-US" sz="1600" dirty="0"/>
        </a:p>
      </dgm:t>
    </dgm:pt>
    <dgm:pt modelId="{54557D31-F4F9-433F-8612-E95E6635435E}" type="parTrans" cxnId="{7657B5EB-EBCE-4CB0-A1B6-B6DB5B5DFABF}">
      <dgm:prSet/>
      <dgm:spPr/>
      <dgm:t>
        <a:bodyPr/>
        <a:lstStyle/>
        <a:p>
          <a:endParaRPr lang="en-US"/>
        </a:p>
      </dgm:t>
    </dgm:pt>
    <dgm:pt modelId="{BC51216A-0093-4490-8DF9-BE8C72D40839}" type="sibTrans" cxnId="{7657B5EB-EBCE-4CB0-A1B6-B6DB5B5DFABF}">
      <dgm:prSet/>
      <dgm:spPr/>
      <dgm:t>
        <a:bodyPr/>
        <a:lstStyle/>
        <a:p>
          <a:endParaRPr lang="en-US"/>
        </a:p>
      </dgm:t>
    </dgm:pt>
    <dgm:pt modelId="{0471910F-0D1C-4BAA-AA39-6C6C5E169326}">
      <dgm:prSet custT="1"/>
      <dgm:spPr/>
      <dgm:t>
        <a:bodyPr/>
        <a:lstStyle/>
        <a:p>
          <a:r>
            <a:rPr lang="en-US" sz="1600" b="0" i="0" baseline="0" dirty="0"/>
            <a:t>Retrieved distinct values for the “</a:t>
          </a:r>
          <a:r>
            <a:rPr lang="en-US" sz="1600" b="0" i="0" baseline="0" dirty="0" err="1"/>
            <a:t>Launch_Site</a:t>
          </a:r>
          <a:r>
            <a:rPr lang="en-US" sz="1600" b="0" i="0" baseline="0" dirty="0"/>
            <a:t>" column from SPACEXTBL.</a:t>
          </a:r>
          <a:endParaRPr lang="en-US" sz="1600" dirty="0"/>
        </a:p>
      </dgm:t>
    </dgm:pt>
    <dgm:pt modelId="{F20037A6-D5AF-4A1E-9F2B-563736641D05}" type="parTrans" cxnId="{B61E0CAD-4AE3-4A73-AA57-DCAD600F69BA}">
      <dgm:prSet/>
      <dgm:spPr/>
      <dgm:t>
        <a:bodyPr/>
        <a:lstStyle/>
        <a:p>
          <a:endParaRPr lang="en-US"/>
        </a:p>
      </dgm:t>
    </dgm:pt>
    <dgm:pt modelId="{1EACF26E-CACF-44C4-8657-84B0623DDBB4}" type="sibTrans" cxnId="{B61E0CAD-4AE3-4A73-AA57-DCAD600F69BA}">
      <dgm:prSet/>
      <dgm:spPr/>
      <dgm:t>
        <a:bodyPr/>
        <a:lstStyle/>
        <a:p>
          <a:endParaRPr lang="en-US"/>
        </a:p>
      </dgm:t>
    </dgm:pt>
    <dgm:pt modelId="{C5503C50-532D-49E8-8797-2481BEF4EC3D}">
      <dgm:prSet custT="1"/>
      <dgm:spPr/>
      <dgm:t>
        <a:bodyPr/>
        <a:lstStyle/>
        <a:p>
          <a:r>
            <a:rPr lang="en-US" sz="1600" b="0" i="0" baseline="0" dirty="0"/>
            <a:t>Selected the first 5 rows where the "</a:t>
          </a:r>
          <a:r>
            <a:rPr lang="en-US" sz="1600" b="0" i="0" baseline="0" dirty="0" err="1"/>
            <a:t>Launch_Site</a:t>
          </a:r>
          <a:r>
            <a:rPr lang="en-US" sz="1600" b="0" i="0" baseline="0" dirty="0"/>
            <a:t>" starts with 'CCA'.</a:t>
          </a:r>
          <a:endParaRPr lang="en-US" sz="1600" dirty="0"/>
        </a:p>
      </dgm:t>
    </dgm:pt>
    <dgm:pt modelId="{1C34A733-423F-4392-957D-969BE168B527}" type="parTrans" cxnId="{5CB34E8D-A992-40C9-A9A7-B4A96D3ED555}">
      <dgm:prSet/>
      <dgm:spPr/>
      <dgm:t>
        <a:bodyPr/>
        <a:lstStyle/>
        <a:p>
          <a:endParaRPr lang="en-US"/>
        </a:p>
      </dgm:t>
    </dgm:pt>
    <dgm:pt modelId="{E6D505B4-0E83-4E44-80C9-ECC210E0DA87}" type="sibTrans" cxnId="{5CB34E8D-A992-40C9-A9A7-B4A96D3ED555}">
      <dgm:prSet/>
      <dgm:spPr/>
      <dgm:t>
        <a:bodyPr/>
        <a:lstStyle/>
        <a:p>
          <a:endParaRPr lang="en-US"/>
        </a:p>
      </dgm:t>
    </dgm:pt>
    <dgm:pt modelId="{38A2E9EE-6ADA-45CA-BDB8-0012EE192266}">
      <dgm:prSet custT="1"/>
      <dgm:spPr/>
      <dgm:t>
        <a:bodyPr/>
        <a:lstStyle/>
        <a:p>
          <a:r>
            <a:rPr lang="en-US" sz="1600" b="0" i="0" baseline="0" dirty="0"/>
            <a:t>Calculated the total payload mass for NASA (CRS) customer.</a:t>
          </a:r>
          <a:endParaRPr lang="en-US" sz="1600" dirty="0"/>
        </a:p>
      </dgm:t>
    </dgm:pt>
    <dgm:pt modelId="{5F8FDC2A-A7DF-4371-A1B2-29A089798FAF}" type="parTrans" cxnId="{A7A99EF7-E9E3-430E-97EE-200DC2501660}">
      <dgm:prSet/>
      <dgm:spPr/>
      <dgm:t>
        <a:bodyPr/>
        <a:lstStyle/>
        <a:p>
          <a:endParaRPr lang="en-US"/>
        </a:p>
      </dgm:t>
    </dgm:pt>
    <dgm:pt modelId="{347EF1A7-A101-4AB7-A891-A98AD9AC59C6}" type="sibTrans" cxnId="{A7A99EF7-E9E3-430E-97EE-200DC2501660}">
      <dgm:prSet/>
      <dgm:spPr/>
      <dgm:t>
        <a:bodyPr/>
        <a:lstStyle/>
        <a:p>
          <a:endParaRPr lang="en-US"/>
        </a:p>
      </dgm:t>
    </dgm:pt>
    <dgm:pt modelId="{67133B8D-65EC-4409-B12C-F27BF59AF8A9}">
      <dgm:prSet custT="1"/>
      <dgm:spPr/>
      <dgm:t>
        <a:bodyPr/>
        <a:lstStyle/>
        <a:p>
          <a:r>
            <a:rPr lang="en-US" sz="1600" b="0" i="0" baseline="0" dirty="0"/>
            <a:t>Calculated the average payload mass for "</a:t>
          </a:r>
          <a:r>
            <a:rPr lang="en-US" sz="1600" b="0" i="0" baseline="0" dirty="0" err="1"/>
            <a:t>Booster_Version</a:t>
          </a:r>
          <a:r>
            <a:rPr lang="en-US" sz="1600" b="0" i="0" baseline="0" dirty="0"/>
            <a:t>" starting with 'F9 v1.1'.</a:t>
          </a:r>
          <a:endParaRPr lang="en-US" sz="1600" dirty="0"/>
        </a:p>
      </dgm:t>
    </dgm:pt>
    <dgm:pt modelId="{3345DB9A-7478-4569-91EF-E5BE3B6861EA}" type="parTrans" cxnId="{1A04879D-A1D1-4785-B039-DC7A1B3E784D}">
      <dgm:prSet/>
      <dgm:spPr/>
      <dgm:t>
        <a:bodyPr/>
        <a:lstStyle/>
        <a:p>
          <a:endParaRPr lang="en-US"/>
        </a:p>
      </dgm:t>
    </dgm:pt>
    <dgm:pt modelId="{3EF5FB71-A468-4449-98EA-9BC7BAC06182}" type="sibTrans" cxnId="{1A04879D-A1D1-4785-B039-DC7A1B3E784D}">
      <dgm:prSet/>
      <dgm:spPr/>
      <dgm:t>
        <a:bodyPr/>
        <a:lstStyle/>
        <a:p>
          <a:endParaRPr lang="en-US"/>
        </a:p>
      </dgm:t>
    </dgm:pt>
    <dgm:pt modelId="{E3CDCB8E-5779-40C9-B39D-A68BAE6AC1A5}">
      <dgm:prSet custT="1"/>
      <dgm:spPr/>
      <dgm:t>
        <a:bodyPr/>
        <a:lstStyle/>
        <a:p>
          <a:r>
            <a:rPr lang="en-US" sz="1500" b="0" i="0" baseline="0" dirty="0"/>
            <a:t>Retrieved the earliest launch date where the "</a:t>
          </a:r>
          <a:r>
            <a:rPr lang="en-US" sz="1500" b="0" i="0" baseline="0" dirty="0" err="1"/>
            <a:t>Landing_Outcome</a:t>
          </a:r>
          <a:r>
            <a:rPr lang="en-US" sz="1500" b="0" i="0" baseline="0" dirty="0"/>
            <a:t>" is "Success (ground pad)".</a:t>
          </a:r>
          <a:endParaRPr lang="en-US" sz="1500" dirty="0"/>
        </a:p>
      </dgm:t>
    </dgm:pt>
    <dgm:pt modelId="{482E4255-27AE-4292-81D4-29388168A7A9}" type="parTrans" cxnId="{8015AAEA-78F2-416B-9D85-A7996A2EE54B}">
      <dgm:prSet/>
      <dgm:spPr/>
      <dgm:t>
        <a:bodyPr/>
        <a:lstStyle/>
        <a:p>
          <a:endParaRPr lang="en-US"/>
        </a:p>
      </dgm:t>
    </dgm:pt>
    <dgm:pt modelId="{CD51AD82-19E8-4DC2-8659-796ADA2BE1ED}" type="sibTrans" cxnId="{8015AAEA-78F2-416B-9D85-A7996A2EE54B}">
      <dgm:prSet/>
      <dgm:spPr/>
      <dgm:t>
        <a:bodyPr/>
        <a:lstStyle/>
        <a:p>
          <a:endParaRPr lang="en-US"/>
        </a:p>
      </dgm:t>
    </dgm:pt>
    <dgm:pt modelId="{88AC8D54-8253-4975-A33A-603B3F3BCEDA}">
      <dgm:prSet/>
      <dgm:spPr/>
      <dgm:t>
        <a:bodyPr/>
        <a:lstStyle/>
        <a:p>
          <a:r>
            <a:rPr lang="en-US" b="0" i="0" baseline="0" dirty="0"/>
            <a:t>Retrieved the "</a:t>
          </a:r>
          <a:r>
            <a:rPr lang="en-US" b="0" i="0" baseline="0" dirty="0" err="1"/>
            <a:t>Booster_Version</a:t>
          </a:r>
          <a:r>
            <a:rPr lang="en-US" b="0" i="0" baseline="0" dirty="0"/>
            <a:t>" for launches with "</a:t>
          </a:r>
          <a:r>
            <a:rPr lang="en-US" b="0" i="0" baseline="0" dirty="0" err="1"/>
            <a:t>Landing_Outcome</a:t>
          </a:r>
          <a:r>
            <a:rPr lang="en-US" b="0" i="0" baseline="0" dirty="0"/>
            <a:t>" as "Success (drone ship)" and payload mass between 4000 and 6000 kg.</a:t>
          </a:r>
          <a:endParaRPr lang="en-US" dirty="0"/>
        </a:p>
      </dgm:t>
    </dgm:pt>
    <dgm:pt modelId="{FBDA17D7-9966-40A9-909A-F972DDDD4794}" type="parTrans" cxnId="{DCB51F27-CCD7-4394-B7CA-70C404D7E67F}">
      <dgm:prSet/>
      <dgm:spPr/>
      <dgm:t>
        <a:bodyPr/>
        <a:lstStyle/>
        <a:p>
          <a:endParaRPr lang="en-US"/>
        </a:p>
      </dgm:t>
    </dgm:pt>
    <dgm:pt modelId="{BF75BF95-4F87-4BA7-B939-354A759B0189}" type="sibTrans" cxnId="{DCB51F27-CCD7-4394-B7CA-70C404D7E67F}">
      <dgm:prSet/>
      <dgm:spPr/>
      <dgm:t>
        <a:bodyPr/>
        <a:lstStyle/>
        <a:p>
          <a:endParaRPr lang="en-US"/>
        </a:p>
      </dgm:t>
    </dgm:pt>
    <dgm:pt modelId="{9DC25077-ECD0-482B-96D2-F360CE1A63F8}">
      <dgm:prSet custT="1"/>
      <dgm:spPr/>
      <dgm:t>
        <a:bodyPr/>
        <a:lstStyle/>
        <a:p>
          <a:r>
            <a:rPr lang="en-US" sz="1600" b="0" i="0" baseline="0" dirty="0"/>
            <a:t>Retrieved the count of records grouped by "</a:t>
          </a:r>
          <a:r>
            <a:rPr lang="en-US" sz="1600" b="0" i="0" baseline="0" dirty="0" err="1"/>
            <a:t>Mission_Outcome</a:t>
          </a:r>
          <a:r>
            <a:rPr lang="en-US" sz="1600" b="0" i="0" baseline="0" dirty="0"/>
            <a:t>".</a:t>
          </a:r>
          <a:endParaRPr lang="en-US" sz="1600" dirty="0"/>
        </a:p>
      </dgm:t>
    </dgm:pt>
    <dgm:pt modelId="{DC8FE4EC-5BAC-4979-851D-60C03A97E5A3}" type="parTrans" cxnId="{576D7954-9898-4BB0-910C-853BAEB31D84}">
      <dgm:prSet/>
      <dgm:spPr/>
      <dgm:t>
        <a:bodyPr/>
        <a:lstStyle/>
        <a:p>
          <a:endParaRPr lang="en-US"/>
        </a:p>
      </dgm:t>
    </dgm:pt>
    <dgm:pt modelId="{0AE6108E-AD5C-46FD-945A-2C060E1A7DFA}" type="sibTrans" cxnId="{576D7954-9898-4BB0-910C-853BAEB31D84}">
      <dgm:prSet/>
      <dgm:spPr/>
      <dgm:t>
        <a:bodyPr/>
        <a:lstStyle/>
        <a:p>
          <a:endParaRPr lang="en-US"/>
        </a:p>
      </dgm:t>
    </dgm:pt>
    <dgm:pt modelId="{6AF193C0-7091-4D84-8E9B-36893B794EBD}">
      <dgm:prSet custT="1"/>
      <dgm:spPr/>
      <dgm:t>
        <a:bodyPr/>
        <a:lstStyle/>
        <a:p>
          <a:r>
            <a:rPr lang="en-US" sz="1600" b="0" i="0" baseline="0" dirty="0"/>
            <a:t>Retrieved the "</a:t>
          </a:r>
          <a:r>
            <a:rPr lang="en-US" sz="1600" b="0" i="0" baseline="0" dirty="0" err="1"/>
            <a:t>Booster_Version</a:t>
          </a:r>
          <a:r>
            <a:rPr lang="en-US" sz="1600" b="0" i="0" baseline="0" dirty="0"/>
            <a:t>" for the launch with the maximum payload mass.</a:t>
          </a:r>
          <a:endParaRPr lang="en-US" sz="1600" dirty="0"/>
        </a:p>
      </dgm:t>
    </dgm:pt>
    <dgm:pt modelId="{F587C493-996C-4426-A66F-4E2E1F94414B}" type="parTrans" cxnId="{C6ACE1AF-70C6-46B7-AB64-AB9DACA3EA6D}">
      <dgm:prSet/>
      <dgm:spPr/>
      <dgm:t>
        <a:bodyPr/>
        <a:lstStyle/>
        <a:p>
          <a:endParaRPr lang="en-US"/>
        </a:p>
      </dgm:t>
    </dgm:pt>
    <dgm:pt modelId="{6D32D690-0559-4DF0-901D-438639F5D5C8}" type="sibTrans" cxnId="{C6ACE1AF-70C6-46B7-AB64-AB9DACA3EA6D}">
      <dgm:prSet/>
      <dgm:spPr/>
      <dgm:t>
        <a:bodyPr/>
        <a:lstStyle/>
        <a:p>
          <a:endParaRPr lang="en-US"/>
        </a:p>
      </dgm:t>
    </dgm:pt>
    <dgm:pt modelId="{D0D59EBB-FE9C-41F5-99BF-B8F33699D911}">
      <dgm:prSet custT="1"/>
      <dgm:spPr/>
      <dgm:t>
        <a:bodyPr/>
        <a:lstStyle/>
        <a:p>
          <a:r>
            <a:rPr lang="en-US" sz="1300" b="0" i="0" baseline="0" dirty="0"/>
            <a:t>Converted the launch date into month names and filtered for "Failure (drone ship)" in 2015, returning the "</a:t>
          </a:r>
          <a:r>
            <a:rPr lang="en-US" sz="1300" b="0" i="0" baseline="0" dirty="0" err="1"/>
            <a:t>Booster_Version</a:t>
          </a:r>
          <a:r>
            <a:rPr lang="en-US" sz="1300" b="0" i="0" baseline="0" dirty="0"/>
            <a:t>" and "</a:t>
          </a:r>
          <a:r>
            <a:rPr lang="en-US" sz="1300" b="0" i="0" baseline="0" dirty="0" err="1"/>
            <a:t>Launch_Site</a:t>
          </a:r>
          <a:r>
            <a:rPr lang="en-US" sz="1300" b="0" i="0" baseline="0" dirty="0"/>
            <a:t>".</a:t>
          </a:r>
          <a:endParaRPr lang="en-US" sz="1300" dirty="0"/>
        </a:p>
      </dgm:t>
    </dgm:pt>
    <dgm:pt modelId="{7D1F80E4-D6B9-4523-B7DA-BA35E32B6363}" type="parTrans" cxnId="{70F8B9C6-812A-41DE-BD53-120E5BD112E6}">
      <dgm:prSet/>
      <dgm:spPr/>
      <dgm:t>
        <a:bodyPr/>
        <a:lstStyle/>
        <a:p>
          <a:endParaRPr lang="en-US"/>
        </a:p>
      </dgm:t>
    </dgm:pt>
    <dgm:pt modelId="{FB61AA4D-40A6-4099-A81E-26D719986ADB}" type="sibTrans" cxnId="{70F8B9C6-812A-41DE-BD53-120E5BD112E6}">
      <dgm:prSet/>
      <dgm:spPr/>
      <dgm:t>
        <a:bodyPr/>
        <a:lstStyle/>
        <a:p>
          <a:endParaRPr lang="en-US"/>
        </a:p>
      </dgm:t>
    </dgm:pt>
    <dgm:pt modelId="{E31780C9-CF53-4B0E-8273-AD3343BAA695}">
      <dgm:prSet custT="1"/>
      <dgm:spPr/>
      <dgm:t>
        <a:bodyPr/>
        <a:lstStyle/>
        <a:p>
          <a:r>
            <a:rPr lang="en-US" sz="1400" b="0" i="0" baseline="0" dirty="0"/>
            <a:t>Retrieved the count of each "</a:t>
          </a:r>
          <a:r>
            <a:rPr lang="en-US" sz="1400" b="0" i="0" baseline="0" dirty="0" err="1"/>
            <a:t>Landing_Outcome</a:t>
          </a:r>
          <a:r>
            <a:rPr lang="en-US" sz="1400" b="0" i="0" baseline="0" dirty="0"/>
            <a:t>" and ranked them by frequency for dates between '2010-06-04' and '2017-03-20'.</a:t>
          </a:r>
          <a:endParaRPr lang="en-US" sz="1400" dirty="0"/>
        </a:p>
      </dgm:t>
    </dgm:pt>
    <dgm:pt modelId="{D2693973-00D9-4D82-8CAB-929DD3C2CFF2}" type="parTrans" cxnId="{B243926F-25F0-44FC-82B8-31B184609802}">
      <dgm:prSet/>
      <dgm:spPr/>
      <dgm:t>
        <a:bodyPr/>
        <a:lstStyle/>
        <a:p>
          <a:endParaRPr lang="en-US"/>
        </a:p>
      </dgm:t>
    </dgm:pt>
    <dgm:pt modelId="{BB829634-D405-4FAF-AD81-7C956AB42B65}" type="sibTrans" cxnId="{B243926F-25F0-44FC-82B8-31B184609802}">
      <dgm:prSet/>
      <dgm:spPr/>
      <dgm:t>
        <a:bodyPr/>
        <a:lstStyle/>
        <a:p>
          <a:endParaRPr lang="en-US"/>
        </a:p>
      </dgm:t>
    </dgm:pt>
    <dgm:pt modelId="{2C757AFF-6E09-4739-9896-23869AECCF1A}" type="pres">
      <dgm:prSet presAssocID="{3737543C-5BD7-425E-8A6D-9DCD3CC82861}" presName="Name0" presStyleCnt="0">
        <dgm:presLayoutVars>
          <dgm:dir/>
          <dgm:resizeHandles val="exact"/>
        </dgm:presLayoutVars>
      </dgm:prSet>
      <dgm:spPr/>
    </dgm:pt>
    <dgm:pt modelId="{3727B49F-0C53-4AF2-82DD-81F95BE2E30C}" type="pres">
      <dgm:prSet presAssocID="{7FF3DAEA-BBB5-4887-B921-62EABDE1D833}" presName="node" presStyleLbl="node1" presStyleIdx="0" presStyleCnt="12">
        <dgm:presLayoutVars>
          <dgm:bulletEnabled val="1"/>
        </dgm:presLayoutVars>
      </dgm:prSet>
      <dgm:spPr/>
    </dgm:pt>
    <dgm:pt modelId="{5F349F43-EE25-4057-BDC3-99C67EDB4BF0}" type="pres">
      <dgm:prSet presAssocID="{3E2CFBA2-8FF0-4967-A738-A40981173971}" presName="sibTrans" presStyleLbl="sibTrans1D1" presStyleIdx="0" presStyleCnt="11"/>
      <dgm:spPr/>
    </dgm:pt>
    <dgm:pt modelId="{A4B206ED-615A-463E-AD47-B7775F2E364B}" type="pres">
      <dgm:prSet presAssocID="{3E2CFBA2-8FF0-4967-A738-A40981173971}" presName="connectorText" presStyleLbl="sibTrans1D1" presStyleIdx="0" presStyleCnt="11"/>
      <dgm:spPr/>
    </dgm:pt>
    <dgm:pt modelId="{B1B10EAB-380D-4CEA-B999-D30AFFBB8680}" type="pres">
      <dgm:prSet presAssocID="{67735D4D-1563-4356-B492-B04EA9F0D551}" presName="node" presStyleLbl="node1" presStyleIdx="1" presStyleCnt="12">
        <dgm:presLayoutVars>
          <dgm:bulletEnabled val="1"/>
        </dgm:presLayoutVars>
      </dgm:prSet>
      <dgm:spPr/>
    </dgm:pt>
    <dgm:pt modelId="{01B43394-2D12-4154-B9F4-610076E12F32}" type="pres">
      <dgm:prSet presAssocID="{BC51216A-0093-4490-8DF9-BE8C72D40839}" presName="sibTrans" presStyleLbl="sibTrans1D1" presStyleIdx="1" presStyleCnt="11"/>
      <dgm:spPr/>
    </dgm:pt>
    <dgm:pt modelId="{10AA0AD7-4FE6-41F2-B223-B499B5B12E82}" type="pres">
      <dgm:prSet presAssocID="{BC51216A-0093-4490-8DF9-BE8C72D40839}" presName="connectorText" presStyleLbl="sibTrans1D1" presStyleIdx="1" presStyleCnt="11"/>
      <dgm:spPr/>
    </dgm:pt>
    <dgm:pt modelId="{B7118A78-90D7-4723-A306-AF5BA6E7861F}" type="pres">
      <dgm:prSet presAssocID="{0471910F-0D1C-4BAA-AA39-6C6C5E169326}" presName="node" presStyleLbl="node1" presStyleIdx="2" presStyleCnt="12">
        <dgm:presLayoutVars>
          <dgm:bulletEnabled val="1"/>
        </dgm:presLayoutVars>
      </dgm:prSet>
      <dgm:spPr/>
    </dgm:pt>
    <dgm:pt modelId="{5893294A-A715-4DCA-A5C3-9FB7AC630636}" type="pres">
      <dgm:prSet presAssocID="{1EACF26E-CACF-44C4-8657-84B0623DDBB4}" presName="sibTrans" presStyleLbl="sibTrans1D1" presStyleIdx="2" presStyleCnt="11"/>
      <dgm:spPr/>
    </dgm:pt>
    <dgm:pt modelId="{8AC3F7CE-A67D-4F93-AB4F-80B386A0C9F0}" type="pres">
      <dgm:prSet presAssocID="{1EACF26E-CACF-44C4-8657-84B0623DDBB4}" presName="connectorText" presStyleLbl="sibTrans1D1" presStyleIdx="2" presStyleCnt="11"/>
      <dgm:spPr/>
    </dgm:pt>
    <dgm:pt modelId="{F4383CFA-07A5-45E0-AB88-C3A53B03E0A3}" type="pres">
      <dgm:prSet presAssocID="{C5503C50-532D-49E8-8797-2481BEF4EC3D}" presName="node" presStyleLbl="node1" presStyleIdx="3" presStyleCnt="12">
        <dgm:presLayoutVars>
          <dgm:bulletEnabled val="1"/>
        </dgm:presLayoutVars>
      </dgm:prSet>
      <dgm:spPr/>
    </dgm:pt>
    <dgm:pt modelId="{A4B94752-D81A-4A32-8747-9C3520052406}" type="pres">
      <dgm:prSet presAssocID="{E6D505B4-0E83-4E44-80C9-ECC210E0DA87}" presName="sibTrans" presStyleLbl="sibTrans1D1" presStyleIdx="3" presStyleCnt="11"/>
      <dgm:spPr/>
    </dgm:pt>
    <dgm:pt modelId="{6CCC8B4B-D955-42AA-8FE8-0D5C5C54BC57}" type="pres">
      <dgm:prSet presAssocID="{E6D505B4-0E83-4E44-80C9-ECC210E0DA87}" presName="connectorText" presStyleLbl="sibTrans1D1" presStyleIdx="3" presStyleCnt="11"/>
      <dgm:spPr/>
    </dgm:pt>
    <dgm:pt modelId="{C02295A9-E1C7-401A-B860-585CC3B0ED21}" type="pres">
      <dgm:prSet presAssocID="{38A2E9EE-6ADA-45CA-BDB8-0012EE192266}" presName="node" presStyleLbl="node1" presStyleIdx="4" presStyleCnt="12">
        <dgm:presLayoutVars>
          <dgm:bulletEnabled val="1"/>
        </dgm:presLayoutVars>
      </dgm:prSet>
      <dgm:spPr/>
    </dgm:pt>
    <dgm:pt modelId="{C8C82632-1A55-47BF-AE57-F8BC84431E86}" type="pres">
      <dgm:prSet presAssocID="{347EF1A7-A101-4AB7-A891-A98AD9AC59C6}" presName="sibTrans" presStyleLbl="sibTrans1D1" presStyleIdx="4" presStyleCnt="11"/>
      <dgm:spPr/>
    </dgm:pt>
    <dgm:pt modelId="{E9CBF728-9986-46F3-8D9D-E48F2690A9E9}" type="pres">
      <dgm:prSet presAssocID="{347EF1A7-A101-4AB7-A891-A98AD9AC59C6}" presName="connectorText" presStyleLbl="sibTrans1D1" presStyleIdx="4" presStyleCnt="11"/>
      <dgm:spPr/>
    </dgm:pt>
    <dgm:pt modelId="{15044BD8-6EED-464E-8CA6-2CC6CCEE6CB7}" type="pres">
      <dgm:prSet presAssocID="{67133B8D-65EC-4409-B12C-F27BF59AF8A9}" presName="node" presStyleLbl="node1" presStyleIdx="5" presStyleCnt="12">
        <dgm:presLayoutVars>
          <dgm:bulletEnabled val="1"/>
        </dgm:presLayoutVars>
      </dgm:prSet>
      <dgm:spPr/>
    </dgm:pt>
    <dgm:pt modelId="{DB8745AD-DAFD-4AC6-B6B8-37134DEAFE7C}" type="pres">
      <dgm:prSet presAssocID="{3EF5FB71-A468-4449-98EA-9BC7BAC06182}" presName="sibTrans" presStyleLbl="sibTrans1D1" presStyleIdx="5" presStyleCnt="11"/>
      <dgm:spPr/>
    </dgm:pt>
    <dgm:pt modelId="{9DA4954C-F548-4A24-A741-667E23FF811F}" type="pres">
      <dgm:prSet presAssocID="{3EF5FB71-A468-4449-98EA-9BC7BAC06182}" presName="connectorText" presStyleLbl="sibTrans1D1" presStyleIdx="5" presStyleCnt="11"/>
      <dgm:spPr/>
    </dgm:pt>
    <dgm:pt modelId="{C4DABB46-A417-47C7-9221-5FEC0F53B200}" type="pres">
      <dgm:prSet presAssocID="{E3CDCB8E-5779-40C9-B39D-A68BAE6AC1A5}" presName="node" presStyleLbl="node1" presStyleIdx="6" presStyleCnt="12">
        <dgm:presLayoutVars>
          <dgm:bulletEnabled val="1"/>
        </dgm:presLayoutVars>
      </dgm:prSet>
      <dgm:spPr/>
    </dgm:pt>
    <dgm:pt modelId="{7B237EEF-7CA2-482F-BA5F-8C6273B031DC}" type="pres">
      <dgm:prSet presAssocID="{CD51AD82-19E8-4DC2-8659-796ADA2BE1ED}" presName="sibTrans" presStyleLbl="sibTrans1D1" presStyleIdx="6" presStyleCnt="11"/>
      <dgm:spPr/>
    </dgm:pt>
    <dgm:pt modelId="{3F808AAB-8E22-42AC-9C6F-B9649DB4C066}" type="pres">
      <dgm:prSet presAssocID="{CD51AD82-19E8-4DC2-8659-796ADA2BE1ED}" presName="connectorText" presStyleLbl="sibTrans1D1" presStyleIdx="6" presStyleCnt="11"/>
      <dgm:spPr/>
    </dgm:pt>
    <dgm:pt modelId="{8F79B4E3-B2A1-43A1-B9CD-4468CDCD0AF9}" type="pres">
      <dgm:prSet presAssocID="{88AC8D54-8253-4975-A33A-603B3F3BCEDA}" presName="node" presStyleLbl="node1" presStyleIdx="7" presStyleCnt="12">
        <dgm:presLayoutVars>
          <dgm:bulletEnabled val="1"/>
        </dgm:presLayoutVars>
      </dgm:prSet>
      <dgm:spPr/>
    </dgm:pt>
    <dgm:pt modelId="{665EEC44-C57A-4BE4-84CC-ED2898A65B52}" type="pres">
      <dgm:prSet presAssocID="{BF75BF95-4F87-4BA7-B939-354A759B0189}" presName="sibTrans" presStyleLbl="sibTrans1D1" presStyleIdx="7" presStyleCnt="11"/>
      <dgm:spPr/>
    </dgm:pt>
    <dgm:pt modelId="{BFB7C68D-AD80-47BF-8713-23A38B34E5F4}" type="pres">
      <dgm:prSet presAssocID="{BF75BF95-4F87-4BA7-B939-354A759B0189}" presName="connectorText" presStyleLbl="sibTrans1D1" presStyleIdx="7" presStyleCnt="11"/>
      <dgm:spPr/>
    </dgm:pt>
    <dgm:pt modelId="{B9B05EFD-00A6-4D6D-9A47-90F71D7F0172}" type="pres">
      <dgm:prSet presAssocID="{9DC25077-ECD0-482B-96D2-F360CE1A63F8}" presName="node" presStyleLbl="node1" presStyleIdx="8" presStyleCnt="12">
        <dgm:presLayoutVars>
          <dgm:bulletEnabled val="1"/>
        </dgm:presLayoutVars>
      </dgm:prSet>
      <dgm:spPr/>
    </dgm:pt>
    <dgm:pt modelId="{D1A95A17-B139-411D-8AC3-5C42D00B7874}" type="pres">
      <dgm:prSet presAssocID="{0AE6108E-AD5C-46FD-945A-2C060E1A7DFA}" presName="sibTrans" presStyleLbl="sibTrans1D1" presStyleIdx="8" presStyleCnt="11"/>
      <dgm:spPr/>
    </dgm:pt>
    <dgm:pt modelId="{9720B1A6-C556-40AF-8677-4C16D59C5222}" type="pres">
      <dgm:prSet presAssocID="{0AE6108E-AD5C-46FD-945A-2C060E1A7DFA}" presName="connectorText" presStyleLbl="sibTrans1D1" presStyleIdx="8" presStyleCnt="11"/>
      <dgm:spPr/>
    </dgm:pt>
    <dgm:pt modelId="{F046CAB1-EA30-45F7-BCB3-34447AB53142}" type="pres">
      <dgm:prSet presAssocID="{6AF193C0-7091-4D84-8E9B-36893B794EBD}" presName="node" presStyleLbl="node1" presStyleIdx="9" presStyleCnt="12">
        <dgm:presLayoutVars>
          <dgm:bulletEnabled val="1"/>
        </dgm:presLayoutVars>
      </dgm:prSet>
      <dgm:spPr/>
    </dgm:pt>
    <dgm:pt modelId="{0244E11B-D87E-40F7-AFB8-74D6F19D40E5}" type="pres">
      <dgm:prSet presAssocID="{6D32D690-0559-4DF0-901D-438639F5D5C8}" presName="sibTrans" presStyleLbl="sibTrans1D1" presStyleIdx="9" presStyleCnt="11"/>
      <dgm:spPr/>
    </dgm:pt>
    <dgm:pt modelId="{C334A335-E434-4382-95DF-B203AF35EB88}" type="pres">
      <dgm:prSet presAssocID="{6D32D690-0559-4DF0-901D-438639F5D5C8}" presName="connectorText" presStyleLbl="sibTrans1D1" presStyleIdx="9" presStyleCnt="11"/>
      <dgm:spPr/>
    </dgm:pt>
    <dgm:pt modelId="{206CE452-01A7-4B86-8698-82B18609D86F}" type="pres">
      <dgm:prSet presAssocID="{D0D59EBB-FE9C-41F5-99BF-B8F33699D911}" presName="node" presStyleLbl="node1" presStyleIdx="10" presStyleCnt="12">
        <dgm:presLayoutVars>
          <dgm:bulletEnabled val="1"/>
        </dgm:presLayoutVars>
      </dgm:prSet>
      <dgm:spPr/>
    </dgm:pt>
    <dgm:pt modelId="{6729B4A6-49F0-445F-853C-180540673E1B}" type="pres">
      <dgm:prSet presAssocID="{FB61AA4D-40A6-4099-A81E-26D719986ADB}" presName="sibTrans" presStyleLbl="sibTrans1D1" presStyleIdx="10" presStyleCnt="11"/>
      <dgm:spPr/>
    </dgm:pt>
    <dgm:pt modelId="{D50580D0-B10B-4A87-9F89-35D11B153D83}" type="pres">
      <dgm:prSet presAssocID="{FB61AA4D-40A6-4099-A81E-26D719986ADB}" presName="connectorText" presStyleLbl="sibTrans1D1" presStyleIdx="10" presStyleCnt="11"/>
      <dgm:spPr/>
    </dgm:pt>
    <dgm:pt modelId="{354BC051-27A2-483A-8D64-BCEE18E2ACA5}" type="pres">
      <dgm:prSet presAssocID="{E31780C9-CF53-4B0E-8273-AD3343BAA695}" presName="node" presStyleLbl="node1" presStyleIdx="11" presStyleCnt="12">
        <dgm:presLayoutVars>
          <dgm:bulletEnabled val="1"/>
        </dgm:presLayoutVars>
      </dgm:prSet>
      <dgm:spPr/>
    </dgm:pt>
  </dgm:ptLst>
  <dgm:cxnLst>
    <dgm:cxn modelId="{18DD7605-7CC9-4FD3-9554-62ED248AAC98}" type="presOf" srcId="{347EF1A7-A101-4AB7-A891-A98AD9AC59C6}" destId="{E9CBF728-9986-46F3-8D9D-E48F2690A9E9}" srcOrd="1" destOrd="0" presId="urn:microsoft.com/office/officeart/2016/7/layout/RepeatingBendingProcessNew"/>
    <dgm:cxn modelId="{5D09A509-2523-4170-A6AD-EDFD0C623796}" type="presOf" srcId="{1EACF26E-CACF-44C4-8657-84B0623DDBB4}" destId="{5893294A-A715-4DCA-A5C3-9FB7AC630636}" srcOrd="0" destOrd="0" presId="urn:microsoft.com/office/officeart/2016/7/layout/RepeatingBendingProcessNew"/>
    <dgm:cxn modelId="{7FC3EA0B-01D7-4BC3-9332-F92C6B3D6041}" type="presOf" srcId="{CD51AD82-19E8-4DC2-8659-796ADA2BE1ED}" destId="{3F808AAB-8E22-42AC-9C6F-B9649DB4C066}" srcOrd="1" destOrd="0" presId="urn:microsoft.com/office/officeart/2016/7/layout/RepeatingBendingProcessNew"/>
    <dgm:cxn modelId="{C951F90B-DC5B-4BE9-B0DA-EB6FFDDA57EF}" type="presOf" srcId="{FB61AA4D-40A6-4099-A81E-26D719986ADB}" destId="{6729B4A6-49F0-445F-853C-180540673E1B}" srcOrd="0" destOrd="0" presId="urn:microsoft.com/office/officeart/2016/7/layout/RepeatingBendingProcessNew"/>
    <dgm:cxn modelId="{2F571C0C-3D6F-4FB8-9DB5-CEECAFEAFEC2}" type="presOf" srcId="{88AC8D54-8253-4975-A33A-603B3F3BCEDA}" destId="{8F79B4E3-B2A1-43A1-B9CD-4468CDCD0AF9}" srcOrd="0" destOrd="0" presId="urn:microsoft.com/office/officeart/2016/7/layout/RepeatingBendingProcessNew"/>
    <dgm:cxn modelId="{CB67B71E-4E42-4948-BEF1-1F09245AB337}" type="presOf" srcId="{347EF1A7-A101-4AB7-A891-A98AD9AC59C6}" destId="{C8C82632-1A55-47BF-AE57-F8BC84431E86}" srcOrd="0" destOrd="0" presId="urn:microsoft.com/office/officeart/2016/7/layout/RepeatingBendingProcessNew"/>
    <dgm:cxn modelId="{C670B226-C6D5-49BD-9C72-50FA66A3F5AB}" type="presOf" srcId="{BF75BF95-4F87-4BA7-B939-354A759B0189}" destId="{BFB7C68D-AD80-47BF-8713-23A38B34E5F4}" srcOrd="1" destOrd="0" presId="urn:microsoft.com/office/officeart/2016/7/layout/RepeatingBendingProcessNew"/>
    <dgm:cxn modelId="{DCB51F27-CCD7-4394-B7CA-70C404D7E67F}" srcId="{3737543C-5BD7-425E-8A6D-9DCD3CC82861}" destId="{88AC8D54-8253-4975-A33A-603B3F3BCEDA}" srcOrd="7" destOrd="0" parTransId="{FBDA17D7-9966-40A9-909A-F972DDDD4794}" sibTransId="{BF75BF95-4F87-4BA7-B939-354A759B0189}"/>
    <dgm:cxn modelId="{D1E09B2C-0599-476F-B8C6-4706366F708F}" type="presOf" srcId="{FB61AA4D-40A6-4099-A81E-26D719986ADB}" destId="{D50580D0-B10B-4A87-9F89-35D11B153D83}" srcOrd="1" destOrd="0" presId="urn:microsoft.com/office/officeart/2016/7/layout/RepeatingBendingProcessNew"/>
    <dgm:cxn modelId="{0DA30D2E-53F5-4DAB-8A12-B20542E97992}" type="presOf" srcId="{E6D505B4-0E83-4E44-80C9-ECC210E0DA87}" destId="{A4B94752-D81A-4A32-8747-9C3520052406}" srcOrd="0" destOrd="0" presId="urn:microsoft.com/office/officeart/2016/7/layout/RepeatingBendingProcessNew"/>
    <dgm:cxn modelId="{2F46C637-264B-4B95-B4B4-3E3DE084DA8C}" type="presOf" srcId="{67735D4D-1563-4356-B492-B04EA9F0D551}" destId="{B1B10EAB-380D-4CEA-B999-D30AFFBB8680}" srcOrd="0" destOrd="0" presId="urn:microsoft.com/office/officeart/2016/7/layout/RepeatingBendingProcessNew"/>
    <dgm:cxn modelId="{BAF39E67-2F98-45DB-BF7A-6DA618999D0B}" type="presOf" srcId="{38A2E9EE-6ADA-45CA-BDB8-0012EE192266}" destId="{C02295A9-E1C7-401A-B860-585CC3B0ED21}" srcOrd="0" destOrd="0" presId="urn:microsoft.com/office/officeart/2016/7/layout/RepeatingBendingProcessNew"/>
    <dgm:cxn modelId="{B243926F-25F0-44FC-82B8-31B184609802}" srcId="{3737543C-5BD7-425E-8A6D-9DCD3CC82861}" destId="{E31780C9-CF53-4B0E-8273-AD3343BAA695}" srcOrd="11" destOrd="0" parTransId="{D2693973-00D9-4D82-8CAB-929DD3C2CFF2}" sibTransId="{BB829634-D405-4FAF-AD81-7C956AB42B65}"/>
    <dgm:cxn modelId="{FE71EF6F-1772-4CF9-966F-3C27AC84B5F7}" type="presOf" srcId="{BC51216A-0093-4490-8DF9-BE8C72D40839}" destId="{01B43394-2D12-4154-B9F4-610076E12F32}" srcOrd="0" destOrd="0" presId="urn:microsoft.com/office/officeart/2016/7/layout/RepeatingBendingProcessNew"/>
    <dgm:cxn modelId="{57F58751-DEAD-4C1D-B4E5-041A8E76AB25}" type="presOf" srcId="{D0D59EBB-FE9C-41F5-99BF-B8F33699D911}" destId="{206CE452-01A7-4B86-8698-82B18609D86F}" srcOrd="0" destOrd="0" presId="urn:microsoft.com/office/officeart/2016/7/layout/RepeatingBendingProcessNew"/>
    <dgm:cxn modelId="{1C306F52-8F17-4572-AF74-F3082E7C3AF0}" type="presOf" srcId="{CD51AD82-19E8-4DC2-8659-796ADA2BE1ED}" destId="{7B237EEF-7CA2-482F-BA5F-8C6273B031DC}" srcOrd="0" destOrd="0" presId="urn:microsoft.com/office/officeart/2016/7/layout/RepeatingBendingProcessNew"/>
    <dgm:cxn modelId="{576D7954-9898-4BB0-910C-853BAEB31D84}" srcId="{3737543C-5BD7-425E-8A6D-9DCD3CC82861}" destId="{9DC25077-ECD0-482B-96D2-F360CE1A63F8}" srcOrd="8" destOrd="0" parTransId="{DC8FE4EC-5BAC-4979-851D-60C03A97E5A3}" sibTransId="{0AE6108E-AD5C-46FD-945A-2C060E1A7DFA}"/>
    <dgm:cxn modelId="{EA4EC959-1309-4AD3-953D-B72E713E491C}" type="presOf" srcId="{0AE6108E-AD5C-46FD-945A-2C060E1A7DFA}" destId="{9720B1A6-C556-40AF-8677-4C16D59C5222}" srcOrd="1" destOrd="0" presId="urn:microsoft.com/office/officeart/2016/7/layout/RepeatingBendingProcessNew"/>
    <dgm:cxn modelId="{6E75E05A-15C9-4DCE-AFBF-C2367D8D8D0D}" srcId="{3737543C-5BD7-425E-8A6D-9DCD3CC82861}" destId="{7FF3DAEA-BBB5-4887-B921-62EABDE1D833}" srcOrd="0" destOrd="0" parTransId="{4D1C951D-CA5F-4144-A760-721CE96362B6}" sibTransId="{3E2CFBA2-8FF0-4967-A738-A40981173971}"/>
    <dgm:cxn modelId="{C8B76585-6877-4A72-BB47-D65EE4F73E53}" type="presOf" srcId="{0471910F-0D1C-4BAA-AA39-6C6C5E169326}" destId="{B7118A78-90D7-4723-A306-AF5BA6E7861F}" srcOrd="0" destOrd="0" presId="urn:microsoft.com/office/officeart/2016/7/layout/RepeatingBendingProcessNew"/>
    <dgm:cxn modelId="{1B0A808A-700F-4B2E-97F1-67336B74D66E}" type="presOf" srcId="{1EACF26E-CACF-44C4-8657-84B0623DDBB4}" destId="{8AC3F7CE-A67D-4F93-AB4F-80B386A0C9F0}" srcOrd="1" destOrd="0" presId="urn:microsoft.com/office/officeart/2016/7/layout/RepeatingBendingProcessNew"/>
    <dgm:cxn modelId="{EEA3888B-FC24-4E31-BCFE-3F35D5B3E9C9}" type="presOf" srcId="{3EF5FB71-A468-4449-98EA-9BC7BAC06182}" destId="{9DA4954C-F548-4A24-A741-667E23FF811F}" srcOrd="1" destOrd="0" presId="urn:microsoft.com/office/officeart/2016/7/layout/RepeatingBendingProcessNew"/>
    <dgm:cxn modelId="{5CB34E8D-A992-40C9-A9A7-B4A96D3ED555}" srcId="{3737543C-5BD7-425E-8A6D-9DCD3CC82861}" destId="{C5503C50-532D-49E8-8797-2481BEF4EC3D}" srcOrd="3" destOrd="0" parTransId="{1C34A733-423F-4392-957D-969BE168B527}" sibTransId="{E6D505B4-0E83-4E44-80C9-ECC210E0DA87}"/>
    <dgm:cxn modelId="{D0563D9C-CD75-4086-B80A-F4C27F2B8106}" type="presOf" srcId="{3E2CFBA2-8FF0-4967-A738-A40981173971}" destId="{5F349F43-EE25-4057-BDC3-99C67EDB4BF0}" srcOrd="0" destOrd="0" presId="urn:microsoft.com/office/officeart/2016/7/layout/RepeatingBendingProcessNew"/>
    <dgm:cxn modelId="{1A04879D-A1D1-4785-B039-DC7A1B3E784D}" srcId="{3737543C-5BD7-425E-8A6D-9DCD3CC82861}" destId="{67133B8D-65EC-4409-B12C-F27BF59AF8A9}" srcOrd="5" destOrd="0" parTransId="{3345DB9A-7478-4569-91EF-E5BE3B6861EA}" sibTransId="{3EF5FB71-A468-4449-98EA-9BC7BAC06182}"/>
    <dgm:cxn modelId="{44E9EAA2-66A1-4AE5-86A0-A2EAD7B9C184}" type="presOf" srcId="{67133B8D-65EC-4409-B12C-F27BF59AF8A9}" destId="{15044BD8-6EED-464E-8CA6-2CC6CCEE6CB7}" srcOrd="0" destOrd="0" presId="urn:microsoft.com/office/officeart/2016/7/layout/RepeatingBendingProcessNew"/>
    <dgm:cxn modelId="{313147A3-18F9-4500-BE36-796E1B7E13DD}" type="presOf" srcId="{3EF5FB71-A468-4449-98EA-9BC7BAC06182}" destId="{DB8745AD-DAFD-4AC6-B6B8-37134DEAFE7C}" srcOrd="0" destOrd="0" presId="urn:microsoft.com/office/officeart/2016/7/layout/RepeatingBendingProcessNew"/>
    <dgm:cxn modelId="{B61E0CAD-4AE3-4A73-AA57-DCAD600F69BA}" srcId="{3737543C-5BD7-425E-8A6D-9DCD3CC82861}" destId="{0471910F-0D1C-4BAA-AA39-6C6C5E169326}" srcOrd="2" destOrd="0" parTransId="{F20037A6-D5AF-4A1E-9F2B-563736641D05}" sibTransId="{1EACF26E-CACF-44C4-8657-84B0623DDBB4}"/>
    <dgm:cxn modelId="{C6ACE1AF-70C6-46B7-AB64-AB9DACA3EA6D}" srcId="{3737543C-5BD7-425E-8A6D-9DCD3CC82861}" destId="{6AF193C0-7091-4D84-8E9B-36893B794EBD}" srcOrd="9" destOrd="0" parTransId="{F587C493-996C-4426-A66F-4E2E1F94414B}" sibTransId="{6D32D690-0559-4DF0-901D-438639F5D5C8}"/>
    <dgm:cxn modelId="{77DA54B1-8E0D-4753-A4EB-2BBB97748421}" type="presOf" srcId="{6D32D690-0559-4DF0-901D-438639F5D5C8}" destId="{0244E11B-D87E-40F7-AFB8-74D6F19D40E5}" srcOrd="0" destOrd="0" presId="urn:microsoft.com/office/officeart/2016/7/layout/RepeatingBendingProcessNew"/>
    <dgm:cxn modelId="{C25367B6-8837-4804-AB2E-2DD4D5053B48}" type="presOf" srcId="{9DC25077-ECD0-482B-96D2-F360CE1A63F8}" destId="{B9B05EFD-00A6-4D6D-9A47-90F71D7F0172}" srcOrd="0" destOrd="0" presId="urn:microsoft.com/office/officeart/2016/7/layout/RepeatingBendingProcessNew"/>
    <dgm:cxn modelId="{AE8035C1-3D94-4506-9760-4A73CA848859}" type="presOf" srcId="{E3CDCB8E-5779-40C9-B39D-A68BAE6AC1A5}" destId="{C4DABB46-A417-47C7-9221-5FEC0F53B200}" srcOrd="0" destOrd="0" presId="urn:microsoft.com/office/officeart/2016/7/layout/RepeatingBendingProcessNew"/>
    <dgm:cxn modelId="{70F8B9C6-812A-41DE-BD53-120E5BD112E6}" srcId="{3737543C-5BD7-425E-8A6D-9DCD3CC82861}" destId="{D0D59EBB-FE9C-41F5-99BF-B8F33699D911}" srcOrd="10" destOrd="0" parTransId="{7D1F80E4-D6B9-4523-B7DA-BA35E32B6363}" sibTransId="{FB61AA4D-40A6-4099-A81E-26D719986ADB}"/>
    <dgm:cxn modelId="{788E20C8-4995-4BC3-A35E-0782397B89F7}" type="presOf" srcId="{6D32D690-0559-4DF0-901D-438639F5D5C8}" destId="{C334A335-E434-4382-95DF-B203AF35EB88}" srcOrd="1" destOrd="0" presId="urn:microsoft.com/office/officeart/2016/7/layout/RepeatingBendingProcessNew"/>
    <dgm:cxn modelId="{F5A94DC9-34DD-40C7-AD87-3012A8C2E15E}" type="presOf" srcId="{C5503C50-532D-49E8-8797-2481BEF4EC3D}" destId="{F4383CFA-07A5-45E0-AB88-C3A53B03E0A3}" srcOrd="0" destOrd="0" presId="urn:microsoft.com/office/officeart/2016/7/layout/RepeatingBendingProcessNew"/>
    <dgm:cxn modelId="{A7476ACB-3861-4335-8B2C-52CD87127C03}" type="presOf" srcId="{E6D505B4-0E83-4E44-80C9-ECC210E0DA87}" destId="{6CCC8B4B-D955-42AA-8FE8-0D5C5C54BC57}" srcOrd="1" destOrd="0" presId="urn:microsoft.com/office/officeart/2016/7/layout/RepeatingBendingProcessNew"/>
    <dgm:cxn modelId="{0362D5D6-BF4C-4D49-A113-9684108D8C2C}" type="presOf" srcId="{3E2CFBA2-8FF0-4967-A738-A40981173971}" destId="{A4B206ED-615A-463E-AD47-B7775F2E364B}" srcOrd="1" destOrd="0" presId="urn:microsoft.com/office/officeart/2016/7/layout/RepeatingBendingProcessNew"/>
    <dgm:cxn modelId="{3BC192DC-4BFE-46B5-9BE6-ADB8C569C15F}" type="presOf" srcId="{0AE6108E-AD5C-46FD-945A-2C060E1A7DFA}" destId="{D1A95A17-B139-411D-8AC3-5C42D00B7874}" srcOrd="0" destOrd="0" presId="urn:microsoft.com/office/officeart/2016/7/layout/RepeatingBendingProcessNew"/>
    <dgm:cxn modelId="{625FB5DF-89FE-4AED-9CD2-97C43165E498}" type="presOf" srcId="{BF75BF95-4F87-4BA7-B939-354A759B0189}" destId="{665EEC44-C57A-4BE4-84CC-ED2898A65B52}" srcOrd="0" destOrd="0" presId="urn:microsoft.com/office/officeart/2016/7/layout/RepeatingBendingProcessNew"/>
    <dgm:cxn modelId="{8015AAEA-78F2-416B-9D85-A7996A2EE54B}" srcId="{3737543C-5BD7-425E-8A6D-9DCD3CC82861}" destId="{E3CDCB8E-5779-40C9-B39D-A68BAE6AC1A5}" srcOrd="6" destOrd="0" parTransId="{482E4255-27AE-4292-81D4-29388168A7A9}" sibTransId="{CD51AD82-19E8-4DC2-8659-796ADA2BE1ED}"/>
    <dgm:cxn modelId="{7657B5EB-EBCE-4CB0-A1B6-B6DB5B5DFABF}" srcId="{3737543C-5BD7-425E-8A6D-9DCD3CC82861}" destId="{67735D4D-1563-4356-B492-B04EA9F0D551}" srcOrd="1" destOrd="0" parTransId="{54557D31-F4F9-433F-8612-E95E6635435E}" sibTransId="{BC51216A-0093-4490-8DF9-BE8C72D40839}"/>
    <dgm:cxn modelId="{5A12E9ED-A4F5-46FE-9D30-BCDD9C5CC71B}" type="presOf" srcId="{6AF193C0-7091-4D84-8E9B-36893B794EBD}" destId="{F046CAB1-EA30-45F7-BCB3-34447AB53142}" srcOrd="0" destOrd="0" presId="urn:microsoft.com/office/officeart/2016/7/layout/RepeatingBendingProcessNew"/>
    <dgm:cxn modelId="{811CFAED-DA77-4531-B343-65EBC37B4C55}" type="presOf" srcId="{7FF3DAEA-BBB5-4887-B921-62EABDE1D833}" destId="{3727B49F-0C53-4AF2-82DD-81F95BE2E30C}" srcOrd="0" destOrd="0" presId="urn:microsoft.com/office/officeart/2016/7/layout/RepeatingBendingProcessNew"/>
    <dgm:cxn modelId="{737EE2EE-1F0E-458F-950A-173B3A966A71}" type="presOf" srcId="{E31780C9-CF53-4B0E-8273-AD3343BAA695}" destId="{354BC051-27A2-483A-8D64-BCEE18E2ACA5}" srcOrd="0" destOrd="0" presId="urn:microsoft.com/office/officeart/2016/7/layout/RepeatingBendingProcessNew"/>
    <dgm:cxn modelId="{05E58CF0-E96A-40CB-A2FD-6AD25A4854BB}" type="presOf" srcId="{BC51216A-0093-4490-8DF9-BE8C72D40839}" destId="{10AA0AD7-4FE6-41F2-B223-B499B5B12E82}" srcOrd="1" destOrd="0" presId="urn:microsoft.com/office/officeart/2016/7/layout/RepeatingBendingProcessNew"/>
    <dgm:cxn modelId="{A7A99EF7-E9E3-430E-97EE-200DC2501660}" srcId="{3737543C-5BD7-425E-8A6D-9DCD3CC82861}" destId="{38A2E9EE-6ADA-45CA-BDB8-0012EE192266}" srcOrd="4" destOrd="0" parTransId="{5F8FDC2A-A7DF-4371-A1B2-29A089798FAF}" sibTransId="{347EF1A7-A101-4AB7-A891-A98AD9AC59C6}"/>
    <dgm:cxn modelId="{98DE64FD-F625-4FF4-85A7-6D9AE39312DA}" type="presOf" srcId="{3737543C-5BD7-425E-8A6D-9DCD3CC82861}" destId="{2C757AFF-6E09-4739-9896-23869AECCF1A}" srcOrd="0" destOrd="0" presId="urn:microsoft.com/office/officeart/2016/7/layout/RepeatingBendingProcessNew"/>
    <dgm:cxn modelId="{CBE8BD55-994B-47AA-8598-528CC02CCE8E}" type="presParOf" srcId="{2C757AFF-6E09-4739-9896-23869AECCF1A}" destId="{3727B49F-0C53-4AF2-82DD-81F95BE2E30C}" srcOrd="0" destOrd="0" presId="urn:microsoft.com/office/officeart/2016/7/layout/RepeatingBendingProcessNew"/>
    <dgm:cxn modelId="{321BA72C-1FDB-43A3-A515-0D162ECE9596}" type="presParOf" srcId="{2C757AFF-6E09-4739-9896-23869AECCF1A}" destId="{5F349F43-EE25-4057-BDC3-99C67EDB4BF0}" srcOrd="1" destOrd="0" presId="urn:microsoft.com/office/officeart/2016/7/layout/RepeatingBendingProcessNew"/>
    <dgm:cxn modelId="{5FB6F181-5641-4200-8E19-8A91555C744C}" type="presParOf" srcId="{5F349F43-EE25-4057-BDC3-99C67EDB4BF0}" destId="{A4B206ED-615A-463E-AD47-B7775F2E364B}" srcOrd="0" destOrd="0" presId="urn:microsoft.com/office/officeart/2016/7/layout/RepeatingBendingProcessNew"/>
    <dgm:cxn modelId="{6C87A4FE-0803-45AA-BA4F-3A3F396083CA}" type="presParOf" srcId="{2C757AFF-6E09-4739-9896-23869AECCF1A}" destId="{B1B10EAB-380D-4CEA-B999-D30AFFBB8680}" srcOrd="2" destOrd="0" presId="urn:microsoft.com/office/officeart/2016/7/layout/RepeatingBendingProcessNew"/>
    <dgm:cxn modelId="{C8CBC3AB-E12B-44B7-9978-63357C5EE60A}" type="presParOf" srcId="{2C757AFF-6E09-4739-9896-23869AECCF1A}" destId="{01B43394-2D12-4154-B9F4-610076E12F32}" srcOrd="3" destOrd="0" presId="urn:microsoft.com/office/officeart/2016/7/layout/RepeatingBendingProcessNew"/>
    <dgm:cxn modelId="{F4B88A89-27B8-4384-AA05-FB710F5BEB23}" type="presParOf" srcId="{01B43394-2D12-4154-B9F4-610076E12F32}" destId="{10AA0AD7-4FE6-41F2-B223-B499B5B12E82}" srcOrd="0" destOrd="0" presId="urn:microsoft.com/office/officeart/2016/7/layout/RepeatingBendingProcessNew"/>
    <dgm:cxn modelId="{62529413-18DF-4C10-88FA-2BBB2DA8DCB7}" type="presParOf" srcId="{2C757AFF-6E09-4739-9896-23869AECCF1A}" destId="{B7118A78-90D7-4723-A306-AF5BA6E7861F}" srcOrd="4" destOrd="0" presId="urn:microsoft.com/office/officeart/2016/7/layout/RepeatingBendingProcessNew"/>
    <dgm:cxn modelId="{0899F348-B0B7-4DE3-9BAA-C320E09915BE}" type="presParOf" srcId="{2C757AFF-6E09-4739-9896-23869AECCF1A}" destId="{5893294A-A715-4DCA-A5C3-9FB7AC630636}" srcOrd="5" destOrd="0" presId="urn:microsoft.com/office/officeart/2016/7/layout/RepeatingBendingProcessNew"/>
    <dgm:cxn modelId="{B43EE93B-4796-46DB-AE38-48EC4B8E3016}" type="presParOf" srcId="{5893294A-A715-4DCA-A5C3-9FB7AC630636}" destId="{8AC3F7CE-A67D-4F93-AB4F-80B386A0C9F0}" srcOrd="0" destOrd="0" presId="urn:microsoft.com/office/officeart/2016/7/layout/RepeatingBendingProcessNew"/>
    <dgm:cxn modelId="{3646BA90-93AE-4154-8FC2-FCF37EDF1CF0}" type="presParOf" srcId="{2C757AFF-6E09-4739-9896-23869AECCF1A}" destId="{F4383CFA-07A5-45E0-AB88-C3A53B03E0A3}" srcOrd="6" destOrd="0" presId="urn:microsoft.com/office/officeart/2016/7/layout/RepeatingBendingProcessNew"/>
    <dgm:cxn modelId="{E905F645-C462-4251-8DD8-9D6049C95066}" type="presParOf" srcId="{2C757AFF-6E09-4739-9896-23869AECCF1A}" destId="{A4B94752-D81A-4A32-8747-9C3520052406}" srcOrd="7" destOrd="0" presId="urn:microsoft.com/office/officeart/2016/7/layout/RepeatingBendingProcessNew"/>
    <dgm:cxn modelId="{D07F3483-439B-4C69-826A-2C19562C3424}" type="presParOf" srcId="{A4B94752-D81A-4A32-8747-9C3520052406}" destId="{6CCC8B4B-D955-42AA-8FE8-0D5C5C54BC57}" srcOrd="0" destOrd="0" presId="urn:microsoft.com/office/officeart/2016/7/layout/RepeatingBendingProcessNew"/>
    <dgm:cxn modelId="{5E3CEBD7-CC2F-4B6D-A52F-0F122E0F0EAF}" type="presParOf" srcId="{2C757AFF-6E09-4739-9896-23869AECCF1A}" destId="{C02295A9-E1C7-401A-B860-585CC3B0ED21}" srcOrd="8" destOrd="0" presId="urn:microsoft.com/office/officeart/2016/7/layout/RepeatingBendingProcessNew"/>
    <dgm:cxn modelId="{18BF49FC-FE4B-4901-8A6E-E7D73F8C4C85}" type="presParOf" srcId="{2C757AFF-6E09-4739-9896-23869AECCF1A}" destId="{C8C82632-1A55-47BF-AE57-F8BC84431E86}" srcOrd="9" destOrd="0" presId="urn:microsoft.com/office/officeart/2016/7/layout/RepeatingBendingProcessNew"/>
    <dgm:cxn modelId="{3C0170B6-4831-48D5-87CD-C44AAEABF3BE}" type="presParOf" srcId="{C8C82632-1A55-47BF-AE57-F8BC84431E86}" destId="{E9CBF728-9986-46F3-8D9D-E48F2690A9E9}" srcOrd="0" destOrd="0" presId="urn:microsoft.com/office/officeart/2016/7/layout/RepeatingBendingProcessNew"/>
    <dgm:cxn modelId="{52DB8FD9-E57B-4B64-B5EB-D198D73D0E3F}" type="presParOf" srcId="{2C757AFF-6E09-4739-9896-23869AECCF1A}" destId="{15044BD8-6EED-464E-8CA6-2CC6CCEE6CB7}" srcOrd="10" destOrd="0" presId="urn:microsoft.com/office/officeart/2016/7/layout/RepeatingBendingProcessNew"/>
    <dgm:cxn modelId="{DACB48BF-09F8-4BF1-8ABF-18B35117DEB6}" type="presParOf" srcId="{2C757AFF-6E09-4739-9896-23869AECCF1A}" destId="{DB8745AD-DAFD-4AC6-B6B8-37134DEAFE7C}" srcOrd="11" destOrd="0" presId="urn:microsoft.com/office/officeart/2016/7/layout/RepeatingBendingProcessNew"/>
    <dgm:cxn modelId="{A5E8867E-EBA0-4264-97DC-26AA1EAD0F95}" type="presParOf" srcId="{DB8745AD-DAFD-4AC6-B6B8-37134DEAFE7C}" destId="{9DA4954C-F548-4A24-A741-667E23FF811F}" srcOrd="0" destOrd="0" presId="urn:microsoft.com/office/officeart/2016/7/layout/RepeatingBendingProcessNew"/>
    <dgm:cxn modelId="{DCDBAA0B-2247-418F-9A4E-2BA87B7D01C3}" type="presParOf" srcId="{2C757AFF-6E09-4739-9896-23869AECCF1A}" destId="{C4DABB46-A417-47C7-9221-5FEC0F53B200}" srcOrd="12" destOrd="0" presId="urn:microsoft.com/office/officeart/2016/7/layout/RepeatingBendingProcessNew"/>
    <dgm:cxn modelId="{65AF09EB-8C91-4B93-8B77-D3E63545F25E}" type="presParOf" srcId="{2C757AFF-6E09-4739-9896-23869AECCF1A}" destId="{7B237EEF-7CA2-482F-BA5F-8C6273B031DC}" srcOrd="13" destOrd="0" presId="urn:microsoft.com/office/officeart/2016/7/layout/RepeatingBendingProcessNew"/>
    <dgm:cxn modelId="{3E150C24-BC6A-4404-96BC-F9306F2B2CD6}" type="presParOf" srcId="{7B237EEF-7CA2-482F-BA5F-8C6273B031DC}" destId="{3F808AAB-8E22-42AC-9C6F-B9649DB4C066}" srcOrd="0" destOrd="0" presId="urn:microsoft.com/office/officeart/2016/7/layout/RepeatingBendingProcessNew"/>
    <dgm:cxn modelId="{6033FFBD-7F8A-47E8-9D22-9CA0424D4D9A}" type="presParOf" srcId="{2C757AFF-6E09-4739-9896-23869AECCF1A}" destId="{8F79B4E3-B2A1-43A1-B9CD-4468CDCD0AF9}" srcOrd="14" destOrd="0" presId="urn:microsoft.com/office/officeart/2016/7/layout/RepeatingBendingProcessNew"/>
    <dgm:cxn modelId="{1C18AD97-97A5-47EA-A44A-A860CE78292D}" type="presParOf" srcId="{2C757AFF-6E09-4739-9896-23869AECCF1A}" destId="{665EEC44-C57A-4BE4-84CC-ED2898A65B52}" srcOrd="15" destOrd="0" presId="urn:microsoft.com/office/officeart/2016/7/layout/RepeatingBendingProcessNew"/>
    <dgm:cxn modelId="{2B0568A0-5CF2-4458-9F6C-C8D7B87CA4FB}" type="presParOf" srcId="{665EEC44-C57A-4BE4-84CC-ED2898A65B52}" destId="{BFB7C68D-AD80-47BF-8713-23A38B34E5F4}" srcOrd="0" destOrd="0" presId="urn:microsoft.com/office/officeart/2016/7/layout/RepeatingBendingProcessNew"/>
    <dgm:cxn modelId="{9E158CAF-5E77-465E-8C9F-9192D70BC783}" type="presParOf" srcId="{2C757AFF-6E09-4739-9896-23869AECCF1A}" destId="{B9B05EFD-00A6-4D6D-9A47-90F71D7F0172}" srcOrd="16" destOrd="0" presId="urn:microsoft.com/office/officeart/2016/7/layout/RepeatingBendingProcessNew"/>
    <dgm:cxn modelId="{8E936DFF-B262-4736-A895-1F5E9E630AF7}" type="presParOf" srcId="{2C757AFF-6E09-4739-9896-23869AECCF1A}" destId="{D1A95A17-B139-411D-8AC3-5C42D00B7874}" srcOrd="17" destOrd="0" presId="urn:microsoft.com/office/officeart/2016/7/layout/RepeatingBendingProcessNew"/>
    <dgm:cxn modelId="{0BD1382E-CE56-4782-997E-07661AF4A589}" type="presParOf" srcId="{D1A95A17-B139-411D-8AC3-5C42D00B7874}" destId="{9720B1A6-C556-40AF-8677-4C16D59C5222}" srcOrd="0" destOrd="0" presId="urn:microsoft.com/office/officeart/2016/7/layout/RepeatingBendingProcessNew"/>
    <dgm:cxn modelId="{4B2A829F-7874-42A1-9E53-5F7D1D2E16C5}" type="presParOf" srcId="{2C757AFF-6E09-4739-9896-23869AECCF1A}" destId="{F046CAB1-EA30-45F7-BCB3-34447AB53142}" srcOrd="18" destOrd="0" presId="urn:microsoft.com/office/officeart/2016/7/layout/RepeatingBendingProcessNew"/>
    <dgm:cxn modelId="{62044B9D-F980-4C6C-97EA-109E2D5CE3DC}" type="presParOf" srcId="{2C757AFF-6E09-4739-9896-23869AECCF1A}" destId="{0244E11B-D87E-40F7-AFB8-74D6F19D40E5}" srcOrd="19" destOrd="0" presId="urn:microsoft.com/office/officeart/2016/7/layout/RepeatingBendingProcessNew"/>
    <dgm:cxn modelId="{89F02553-4856-4EE1-A371-63578E06FDED}" type="presParOf" srcId="{0244E11B-D87E-40F7-AFB8-74D6F19D40E5}" destId="{C334A335-E434-4382-95DF-B203AF35EB88}" srcOrd="0" destOrd="0" presId="urn:microsoft.com/office/officeart/2016/7/layout/RepeatingBendingProcessNew"/>
    <dgm:cxn modelId="{4B31003B-A7B5-420F-A996-CECB3AE322F2}" type="presParOf" srcId="{2C757AFF-6E09-4739-9896-23869AECCF1A}" destId="{206CE452-01A7-4B86-8698-82B18609D86F}" srcOrd="20" destOrd="0" presId="urn:microsoft.com/office/officeart/2016/7/layout/RepeatingBendingProcessNew"/>
    <dgm:cxn modelId="{BDBC96B2-4250-41A6-8622-31B1CCCD28AD}" type="presParOf" srcId="{2C757AFF-6E09-4739-9896-23869AECCF1A}" destId="{6729B4A6-49F0-445F-853C-180540673E1B}" srcOrd="21" destOrd="0" presId="urn:microsoft.com/office/officeart/2016/7/layout/RepeatingBendingProcessNew"/>
    <dgm:cxn modelId="{50067EB4-DFCD-4A71-8361-49E48C6A7CB7}" type="presParOf" srcId="{6729B4A6-49F0-445F-853C-180540673E1B}" destId="{D50580D0-B10B-4A87-9F89-35D11B153D83}" srcOrd="0" destOrd="0" presId="urn:microsoft.com/office/officeart/2016/7/layout/RepeatingBendingProcessNew"/>
    <dgm:cxn modelId="{A0A68043-6A3F-4EC7-8CE8-511DE076F0FE}" type="presParOf" srcId="{2C757AFF-6E09-4739-9896-23869AECCF1A}" destId="{354BC051-27A2-483A-8D64-BCEE18E2ACA5}" srcOrd="2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0872C4-2DA6-4178-B635-108A4E22BAB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4BE4E61-27A2-4B2A-89CE-209024BED85D}">
      <dgm:prSet custT="1"/>
      <dgm:spPr/>
      <dgm:t>
        <a:bodyPr/>
        <a:lstStyle/>
        <a:p>
          <a:pPr>
            <a:lnSpc>
              <a:spcPct val="100000"/>
            </a:lnSpc>
          </a:pPr>
          <a:r>
            <a:rPr lang="en-US" sz="1800" b="1" dirty="0"/>
            <a:t>Circle and Marker for Launch Sites: </a:t>
          </a:r>
          <a:r>
            <a:rPr lang="en-US" sz="1800" dirty="0"/>
            <a:t>Created a circle and marker for each launch site. </a:t>
          </a:r>
        </a:p>
      </dgm:t>
    </dgm:pt>
    <dgm:pt modelId="{8282C42F-1845-410E-A0B6-89AAF914EF8D}" type="parTrans" cxnId="{D6EE0CE1-767F-4DF5-BEF4-7332BFEADF7C}">
      <dgm:prSet/>
      <dgm:spPr/>
      <dgm:t>
        <a:bodyPr/>
        <a:lstStyle/>
        <a:p>
          <a:endParaRPr lang="en-US"/>
        </a:p>
      </dgm:t>
    </dgm:pt>
    <dgm:pt modelId="{7E915012-F0B5-4121-B909-93B028579AD2}" type="sibTrans" cxnId="{D6EE0CE1-767F-4DF5-BEF4-7332BFEADF7C}">
      <dgm:prSet/>
      <dgm:spPr/>
      <dgm:t>
        <a:bodyPr/>
        <a:lstStyle/>
        <a:p>
          <a:pPr>
            <a:lnSpc>
              <a:spcPct val="100000"/>
            </a:lnSpc>
          </a:pPr>
          <a:endParaRPr lang="en-US"/>
        </a:p>
      </dgm:t>
    </dgm:pt>
    <dgm:pt modelId="{03FD0F62-CCB0-4EBF-9323-90A5764EE226}">
      <dgm:prSet custT="1"/>
      <dgm:spPr/>
      <dgm:t>
        <a:bodyPr/>
        <a:lstStyle/>
        <a:p>
          <a:pPr>
            <a:lnSpc>
              <a:spcPct val="100000"/>
            </a:lnSpc>
          </a:pPr>
          <a:r>
            <a:rPr lang="en-US" sz="1800" b="1" dirty="0"/>
            <a:t>Marker Cluster for Success/Failed Launches: </a:t>
          </a:r>
          <a:r>
            <a:rPr lang="en-US" sz="1800" dirty="0"/>
            <a:t>Used marker clusters to group success and failed launches at each launch site. </a:t>
          </a:r>
        </a:p>
      </dgm:t>
    </dgm:pt>
    <dgm:pt modelId="{43318731-CEE4-424C-94A8-7F8830D70700}" type="parTrans" cxnId="{ACDE4199-D8C4-4462-BBD1-6A61D084C8A5}">
      <dgm:prSet/>
      <dgm:spPr/>
      <dgm:t>
        <a:bodyPr/>
        <a:lstStyle/>
        <a:p>
          <a:endParaRPr lang="en-US"/>
        </a:p>
      </dgm:t>
    </dgm:pt>
    <dgm:pt modelId="{93159328-DDC3-4A8A-BD73-F13771EA4BAE}" type="sibTrans" cxnId="{ACDE4199-D8C4-4462-BBD1-6A61D084C8A5}">
      <dgm:prSet/>
      <dgm:spPr/>
      <dgm:t>
        <a:bodyPr/>
        <a:lstStyle/>
        <a:p>
          <a:pPr>
            <a:lnSpc>
              <a:spcPct val="100000"/>
            </a:lnSpc>
          </a:pPr>
          <a:endParaRPr lang="en-US"/>
        </a:p>
      </dgm:t>
    </dgm:pt>
    <dgm:pt modelId="{C6449527-11C1-498D-9E68-0B8951D61CE2}">
      <dgm:prSet custT="1"/>
      <dgm:spPr/>
      <dgm:t>
        <a:bodyPr/>
        <a:lstStyle/>
        <a:p>
          <a:pPr>
            <a:lnSpc>
              <a:spcPct val="100000"/>
            </a:lnSpc>
          </a:pPr>
          <a:r>
            <a:rPr lang="en-US" sz="1800" b="1" dirty="0"/>
            <a:t>Mouse Position: </a:t>
          </a:r>
          <a:r>
            <a:rPr lang="en-US" sz="1800" dirty="0"/>
            <a:t>Added a mouse position feature to display the current coordinates (latitude and longitude) when the user moves their mouse over the map. </a:t>
          </a:r>
        </a:p>
      </dgm:t>
    </dgm:pt>
    <dgm:pt modelId="{FF59F252-A0BB-4B80-B3D7-8A5A1A869128}" type="parTrans" cxnId="{DCAC31CE-7843-4217-A2A1-F5E03C90FA15}">
      <dgm:prSet/>
      <dgm:spPr/>
      <dgm:t>
        <a:bodyPr/>
        <a:lstStyle/>
        <a:p>
          <a:endParaRPr lang="en-US"/>
        </a:p>
      </dgm:t>
    </dgm:pt>
    <dgm:pt modelId="{740B98E1-BDD0-4F8A-A896-A4DB57AA6642}" type="sibTrans" cxnId="{DCAC31CE-7843-4217-A2A1-F5E03C90FA15}">
      <dgm:prSet/>
      <dgm:spPr/>
      <dgm:t>
        <a:bodyPr/>
        <a:lstStyle/>
        <a:p>
          <a:pPr>
            <a:lnSpc>
              <a:spcPct val="100000"/>
            </a:lnSpc>
          </a:pPr>
          <a:endParaRPr lang="en-US"/>
        </a:p>
      </dgm:t>
    </dgm:pt>
    <dgm:pt modelId="{41BD981F-D0D1-4C82-AB43-3212DC16111F}">
      <dgm:prSet custT="1"/>
      <dgm:spPr/>
      <dgm:t>
        <a:bodyPr/>
        <a:lstStyle/>
        <a:p>
          <a:pPr>
            <a:lnSpc>
              <a:spcPct val="100000"/>
            </a:lnSpc>
          </a:pPr>
          <a:r>
            <a:rPr lang="en-US" sz="1800" b="1" dirty="0"/>
            <a:t>Polyline for Nearest Coastline, Railway and Highway Distance: </a:t>
          </a:r>
          <a:r>
            <a:rPr lang="en-US" sz="1800" dirty="0"/>
            <a:t>Calculated and visualized the distance to the nearest coastline, railway and highway using a polyline.</a:t>
          </a:r>
        </a:p>
      </dgm:t>
    </dgm:pt>
    <dgm:pt modelId="{D8864804-D643-48FB-9533-3F742DDBDA7C}" type="parTrans" cxnId="{2FACCE49-57BD-4A0D-B68F-DBDAC9B6543F}">
      <dgm:prSet/>
      <dgm:spPr/>
      <dgm:t>
        <a:bodyPr/>
        <a:lstStyle/>
        <a:p>
          <a:endParaRPr lang="en-US"/>
        </a:p>
      </dgm:t>
    </dgm:pt>
    <dgm:pt modelId="{2F7CE436-66DF-4C00-A0C4-3111F93AC178}" type="sibTrans" cxnId="{2FACCE49-57BD-4A0D-B68F-DBDAC9B6543F}">
      <dgm:prSet/>
      <dgm:spPr/>
      <dgm:t>
        <a:bodyPr/>
        <a:lstStyle/>
        <a:p>
          <a:endParaRPr lang="en-US"/>
        </a:p>
      </dgm:t>
    </dgm:pt>
    <dgm:pt modelId="{59395FA5-0E48-4CD2-8C58-050F84AFFED7}" type="pres">
      <dgm:prSet presAssocID="{F20872C4-2DA6-4178-B635-108A4E22BABD}" presName="root" presStyleCnt="0">
        <dgm:presLayoutVars>
          <dgm:dir/>
          <dgm:resizeHandles val="exact"/>
        </dgm:presLayoutVars>
      </dgm:prSet>
      <dgm:spPr/>
    </dgm:pt>
    <dgm:pt modelId="{FE0B2E64-883E-4C84-8CA2-1FCAAC36070A}" type="pres">
      <dgm:prSet presAssocID="{F20872C4-2DA6-4178-B635-108A4E22BABD}" presName="container" presStyleCnt="0">
        <dgm:presLayoutVars>
          <dgm:dir/>
          <dgm:resizeHandles val="exact"/>
        </dgm:presLayoutVars>
      </dgm:prSet>
      <dgm:spPr/>
    </dgm:pt>
    <dgm:pt modelId="{5C3E8568-B1C7-481A-B6CE-6E6441F91059}" type="pres">
      <dgm:prSet presAssocID="{64BE4E61-27A2-4B2A-89CE-209024BED85D}" presName="compNode" presStyleCnt="0"/>
      <dgm:spPr/>
    </dgm:pt>
    <dgm:pt modelId="{64F2DB96-5950-405D-857B-79357783C8D5}" type="pres">
      <dgm:prSet presAssocID="{64BE4E61-27A2-4B2A-89CE-209024BED85D}" presName="iconBgRect" presStyleLbl="bgShp" presStyleIdx="0" presStyleCnt="4" custLinFactX="-35996" custLinFactNeighborX="-100000" custLinFactNeighborY="2585"/>
      <dgm:spPr/>
    </dgm:pt>
    <dgm:pt modelId="{69F99AFA-BD56-48C0-9D4B-F383587A3219}" type="pres">
      <dgm:prSet presAssocID="{64BE4E61-27A2-4B2A-89CE-209024BED85D}" presName="iconRect" presStyleLbl="node1" presStyleIdx="0" presStyleCnt="4" custLinFactX="-100000" custLinFactNeighborX="-137596" custLinFactNeighborY="757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tronaut"/>
        </a:ext>
      </dgm:extLst>
    </dgm:pt>
    <dgm:pt modelId="{03FD4157-E66D-430A-A364-AB2C2EFAB9BA}" type="pres">
      <dgm:prSet presAssocID="{64BE4E61-27A2-4B2A-89CE-209024BED85D}" presName="spaceRect" presStyleCnt="0"/>
      <dgm:spPr/>
    </dgm:pt>
    <dgm:pt modelId="{99BF86C7-3270-407A-B5CA-1C4876AAEF79}" type="pres">
      <dgm:prSet presAssocID="{64BE4E61-27A2-4B2A-89CE-209024BED85D}" presName="textRect" presStyleLbl="revTx" presStyleIdx="0" presStyleCnt="4" custScaleX="123975" custScaleY="115018" custLinFactNeighborX="-35646" custLinFactNeighborY="6427">
        <dgm:presLayoutVars>
          <dgm:chMax val="1"/>
          <dgm:chPref val="1"/>
        </dgm:presLayoutVars>
      </dgm:prSet>
      <dgm:spPr/>
    </dgm:pt>
    <dgm:pt modelId="{6A9D09FD-DFD0-4FE5-BD24-17A5A472ABE3}" type="pres">
      <dgm:prSet presAssocID="{7E915012-F0B5-4121-B909-93B028579AD2}" presName="sibTrans" presStyleLbl="sibTrans2D1" presStyleIdx="0" presStyleCnt="0"/>
      <dgm:spPr/>
    </dgm:pt>
    <dgm:pt modelId="{CCA5E20A-EFFB-40E3-8165-3F7D298B0EB1}" type="pres">
      <dgm:prSet presAssocID="{03FD0F62-CCB0-4EBF-9323-90A5764EE226}" presName="compNode" presStyleCnt="0"/>
      <dgm:spPr/>
    </dgm:pt>
    <dgm:pt modelId="{4E1A2B83-3F11-422D-9A70-3C3F0840EA24}" type="pres">
      <dgm:prSet presAssocID="{03FD0F62-CCB0-4EBF-9323-90A5764EE226}" presName="iconBgRect" presStyleLbl="bgShp" presStyleIdx="1" presStyleCnt="4" custLinFactNeighborX="-38729" custLinFactNeighborY="-6206"/>
      <dgm:spPr/>
    </dgm:pt>
    <dgm:pt modelId="{9478570E-4D09-4E27-82F2-17C2C3C13810}" type="pres">
      <dgm:prSet presAssocID="{03FD0F62-CCB0-4EBF-9323-90A5764EE226}" presName="iconRect" presStyleLbl="node1" presStyleIdx="1" presStyleCnt="4" custLinFactNeighborX="-71330" custLinFactNeighborY="-1248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04F5F116-6B5C-47C2-B126-4226230CF224}" type="pres">
      <dgm:prSet presAssocID="{03FD0F62-CCB0-4EBF-9323-90A5764EE226}" presName="spaceRect" presStyleCnt="0"/>
      <dgm:spPr/>
    </dgm:pt>
    <dgm:pt modelId="{F73D9D95-F0C7-4BAF-99C7-173F9F3DE30A}" type="pres">
      <dgm:prSet presAssocID="{03FD0F62-CCB0-4EBF-9323-90A5764EE226}" presName="textRect" presStyleLbl="revTx" presStyleIdx="1" presStyleCnt="4" custScaleX="155668" custScaleY="144368" custLinFactNeighborX="21829" custLinFactNeighborY="-1642">
        <dgm:presLayoutVars>
          <dgm:chMax val="1"/>
          <dgm:chPref val="1"/>
        </dgm:presLayoutVars>
      </dgm:prSet>
      <dgm:spPr/>
    </dgm:pt>
    <dgm:pt modelId="{DEC4A55E-1096-4E80-8997-08EF84A0DE7E}" type="pres">
      <dgm:prSet presAssocID="{93159328-DDC3-4A8A-BD73-F13771EA4BAE}" presName="sibTrans" presStyleLbl="sibTrans2D1" presStyleIdx="0" presStyleCnt="0"/>
      <dgm:spPr/>
    </dgm:pt>
    <dgm:pt modelId="{FA60FE3E-FE5B-4361-B833-DC392414DF89}" type="pres">
      <dgm:prSet presAssocID="{C6449527-11C1-498D-9E68-0B8951D61CE2}" presName="compNode" presStyleCnt="0"/>
      <dgm:spPr/>
    </dgm:pt>
    <dgm:pt modelId="{91B32E48-3EDD-418B-8753-D5C96BF9423C}" type="pres">
      <dgm:prSet presAssocID="{C6449527-11C1-498D-9E68-0B8951D61CE2}" presName="iconBgRect" presStyleLbl="bgShp" presStyleIdx="2" presStyleCnt="4" custLinFactX="-33956" custLinFactNeighborX="-100000" custLinFactNeighborY="-41172"/>
      <dgm:spPr/>
    </dgm:pt>
    <dgm:pt modelId="{2324E52A-625C-4EF7-9AAF-62497D990C3F}" type="pres">
      <dgm:prSet presAssocID="{C6449527-11C1-498D-9E68-0B8951D61CE2}" presName="iconRect" presStyleLbl="node1" presStyleIdx="2" presStyleCnt="4" custLinFactX="-100000" custLinFactNeighborX="-136673" custLinFactNeighborY="-7098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ursor"/>
        </a:ext>
      </dgm:extLst>
    </dgm:pt>
    <dgm:pt modelId="{E28DBEC2-D6DD-44E3-86E3-38BAE5F24AA4}" type="pres">
      <dgm:prSet presAssocID="{C6449527-11C1-498D-9E68-0B8951D61CE2}" presName="spaceRect" presStyleCnt="0"/>
      <dgm:spPr/>
    </dgm:pt>
    <dgm:pt modelId="{7C0525AC-F9AE-45C6-A6B2-EEEE873FE40C}" type="pres">
      <dgm:prSet presAssocID="{C6449527-11C1-498D-9E68-0B8951D61CE2}" presName="textRect" presStyleLbl="revTx" presStyleIdx="2" presStyleCnt="4" custScaleX="154520" custScaleY="164147" custLinFactNeighborX="-18099" custLinFactNeighborY="-23475">
        <dgm:presLayoutVars>
          <dgm:chMax val="1"/>
          <dgm:chPref val="1"/>
        </dgm:presLayoutVars>
      </dgm:prSet>
      <dgm:spPr/>
    </dgm:pt>
    <dgm:pt modelId="{F89A3C69-7986-4290-B123-941F10F41294}" type="pres">
      <dgm:prSet presAssocID="{740B98E1-BDD0-4F8A-A896-A4DB57AA6642}" presName="sibTrans" presStyleLbl="sibTrans2D1" presStyleIdx="0" presStyleCnt="0"/>
      <dgm:spPr/>
    </dgm:pt>
    <dgm:pt modelId="{559FFF2F-BBF7-4D1E-8440-8EEC832A0B80}" type="pres">
      <dgm:prSet presAssocID="{41BD981F-D0D1-4C82-AB43-3212DC16111F}" presName="compNode" presStyleCnt="0"/>
      <dgm:spPr/>
    </dgm:pt>
    <dgm:pt modelId="{DC44D9A1-9067-47E5-95BE-99C28FEBF023}" type="pres">
      <dgm:prSet presAssocID="{41BD981F-D0D1-4C82-AB43-3212DC16111F}" presName="iconBgRect" presStyleLbl="bgShp" presStyleIdx="3" presStyleCnt="4" custLinFactNeighborX="-72957" custLinFactNeighborY="-20889"/>
      <dgm:spPr/>
    </dgm:pt>
    <dgm:pt modelId="{DB10D66E-DE26-43C2-B291-44A4C846168F}" type="pres">
      <dgm:prSet presAssocID="{41BD981F-D0D1-4C82-AB43-3212DC16111F}" presName="iconRect" presStyleLbl="node1" presStyleIdx="3" presStyleCnt="4" custLinFactX="-30161" custLinFactNeighborX="-100000" custLinFactNeighborY="-3566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ain"/>
        </a:ext>
      </dgm:extLst>
    </dgm:pt>
    <dgm:pt modelId="{1272514D-CC9F-4211-AD57-1252E88236BE}" type="pres">
      <dgm:prSet presAssocID="{41BD981F-D0D1-4C82-AB43-3212DC16111F}" presName="spaceRect" presStyleCnt="0"/>
      <dgm:spPr/>
    </dgm:pt>
    <dgm:pt modelId="{5B8A9EDC-2BD6-44B9-9FEE-F64B84F121EB}" type="pres">
      <dgm:prSet presAssocID="{41BD981F-D0D1-4C82-AB43-3212DC16111F}" presName="textRect" presStyleLbl="revTx" presStyleIdx="3" presStyleCnt="4" custScaleX="160537" custLinFactNeighborX="9216" custLinFactNeighborY="-20266">
        <dgm:presLayoutVars>
          <dgm:chMax val="1"/>
          <dgm:chPref val="1"/>
        </dgm:presLayoutVars>
      </dgm:prSet>
      <dgm:spPr/>
    </dgm:pt>
  </dgm:ptLst>
  <dgm:cxnLst>
    <dgm:cxn modelId="{E8A89125-0F9C-434C-88AE-537C6EB19996}" type="presOf" srcId="{64BE4E61-27A2-4B2A-89CE-209024BED85D}" destId="{99BF86C7-3270-407A-B5CA-1C4876AAEF79}" srcOrd="0" destOrd="0" presId="urn:microsoft.com/office/officeart/2018/2/layout/IconCircleList"/>
    <dgm:cxn modelId="{8C723D3F-4DD3-4554-AC61-5146F8C48198}" type="presOf" srcId="{93159328-DDC3-4A8A-BD73-F13771EA4BAE}" destId="{DEC4A55E-1096-4E80-8997-08EF84A0DE7E}" srcOrd="0" destOrd="0" presId="urn:microsoft.com/office/officeart/2018/2/layout/IconCircleList"/>
    <dgm:cxn modelId="{D2EA8843-E907-4F63-8964-17AFB10813AB}" type="presOf" srcId="{03FD0F62-CCB0-4EBF-9323-90A5764EE226}" destId="{F73D9D95-F0C7-4BAF-99C7-173F9F3DE30A}" srcOrd="0" destOrd="0" presId="urn:microsoft.com/office/officeart/2018/2/layout/IconCircleList"/>
    <dgm:cxn modelId="{2FACCE49-57BD-4A0D-B68F-DBDAC9B6543F}" srcId="{F20872C4-2DA6-4178-B635-108A4E22BABD}" destId="{41BD981F-D0D1-4C82-AB43-3212DC16111F}" srcOrd="3" destOrd="0" parTransId="{D8864804-D643-48FB-9533-3F742DDBDA7C}" sibTransId="{2F7CE436-66DF-4C00-A0C4-3111F93AC178}"/>
    <dgm:cxn modelId="{8AB93C55-D26E-4179-94DF-42AC2572B5F5}" type="presOf" srcId="{7E915012-F0B5-4121-B909-93B028579AD2}" destId="{6A9D09FD-DFD0-4FE5-BD24-17A5A472ABE3}" srcOrd="0" destOrd="0" presId="urn:microsoft.com/office/officeart/2018/2/layout/IconCircleList"/>
    <dgm:cxn modelId="{10151176-B921-4A2D-929B-A6117260C8A4}" type="presOf" srcId="{740B98E1-BDD0-4F8A-A896-A4DB57AA6642}" destId="{F89A3C69-7986-4290-B123-941F10F41294}" srcOrd="0" destOrd="0" presId="urn:microsoft.com/office/officeart/2018/2/layout/IconCircleList"/>
    <dgm:cxn modelId="{39020C78-7825-40F7-AE4E-1EDF0A202EF5}" type="presOf" srcId="{C6449527-11C1-498D-9E68-0B8951D61CE2}" destId="{7C0525AC-F9AE-45C6-A6B2-EEEE873FE40C}" srcOrd="0" destOrd="0" presId="urn:microsoft.com/office/officeart/2018/2/layout/IconCircleList"/>
    <dgm:cxn modelId="{ACDE4199-D8C4-4462-BBD1-6A61D084C8A5}" srcId="{F20872C4-2DA6-4178-B635-108A4E22BABD}" destId="{03FD0F62-CCB0-4EBF-9323-90A5764EE226}" srcOrd="1" destOrd="0" parTransId="{43318731-CEE4-424C-94A8-7F8830D70700}" sibTransId="{93159328-DDC3-4A8A-BD73-F13771EA4BAE}"/>
    <dgm:cxn modelId="{32F041AD-5BF4-4796-87BE-B774FB159AD0}" type="presOf" srcId="{41BD981F-D0D1-4C82-AB43-3212DC16111F}" destId="{5B8A9EDC-2BD6-44B9-9FEE-F64B84F121EB}" srcOrd="0" destOrd="0" presId="urn:microsoft.com/office/officeart/2018/2/layout/IconCircleList"/>
    <dgm:cxn modelId="{FB7020BA-8497-4F2A-87CD-7E6B8233D154}" type="presOf" srcId="{F20872C4-2DA6-4178-B635-108A4E22BABD}" destId="{59395FA5-0E48-4CD2-8C58-050F84AFFED7}" srcOrd="0" destOrd="0" presId="urn:microsoft.com/office/officeart/2018/2/layout/IconCircleList"/>
    <dgm:cxn modelId="{DCAC31CE-7843-4217-A2A1-F5E03C90FA15}" srcId="{F20872C4-2DA6-4178-B635-108A4E22BABD}" destId="{C6449527-11C1-498D-9E68-0B8951D61CE2}" srcOrd="2" destOrd="0" parTransId="{FF59F252-A0BB-4B80-B3D7-8A5A1A869128}" sibTransId="{740B98E1-BDD0-4F8A-A896-A4DB57AA6642}"/>
    <dgm:cxn modelId="{D6EE0CE1-767F-4DF5-BEF4-7332BFEADF7C}" srcId="{F20872C4-2DA6-4178-B635-108A4E22BABD}" destId="{64BE4E61-27A2-4B2A-89CE-209024BED85D}" srcOrd="0" destOrd="0" parTransId="{8282C42F-1845-410E-A0B6-89AAF914EF8D}" sibTransId="{7E915012-F0B5-4121-B909-93B028579AD2}"/>
    <dgm:cxn modelId="{814CC3FD-A530-4584-AEA5-3A0C1DFFCA4B}" type="presParOf" srcId="{59395FA5-0E48-4CD2-8C58-050F84AFFED7}" destId="{FE0B2E64-883E-4C84-8CA2-1FCAAC36070A}" srcOrd="0" destOrd="0" presId="urn:microsoft.com/office/officeart/2018/2/layout/IconCircleList"/>
    <dgm:cxn modelId="{C36F8053-8305-4B49-AA05-B80CF1916C53}" type="presParOf" srcId="{FE0B2E64-883E-4C84-8CA2-1FCAAC36070A}" destId="{5C3E8568-B1C7-481A-B6CE-6E6441F91059}" srcOrd="0" destOrd="0" presId="urn:microsoft.com/office/officeart/2018/2/layout/IconCircleList"/>
    <dgm:cxn modelId="{8E2817EB-ED42-4FD4-AAE0-609C7991AD81}" type="presParOf" srcId="{5C3E8568-B1C7-481A-B6CE-6E6441F91059}" destId="{64F2DB96-5950-405D-857B-79357783C8D5}" srcOrd="0" destOrd="0" presId="urn:microsoft.com/office/officeart/2018/2/layout/IconCircleList"/>
    <dgm:cxn modelId="{25C47C8D-C5DC-42EC-9549-FB5C43D190B8}" type="presParOf" srcId="{5C3E8568-B1C7-481A-B6CE-6E6441F91059}" destId="{69F99AFA-BD56-48C0-9D4B-F383587A3219}" srcOrd="1" destOrd="0" presId="urn:microsoft.com/office/officeart/2018/2/layout/IconCircleList"/>
    <dgm:cxn modelId="{6208B214-5659-44D7-B81C-148C46A480EE}" type="presParOf" srcId="{5C3E8568-B1C7-481A-B6CE-6E6441F91059}" destId="{03FD4157-E66D-430A-A364-AB2C2EFAB9BA}" srcOrd="2" destOrd="0" presId="urn:microsoft.com/office/officeart/2018/2/layout/IconCircleList"/>
    <dgm:cxn modelId="{C31B5624-F81A-4947-9DE0-199EA4EB8B2F}" type="presParOf" srcId="{5C3E8568-B1C7-481A-B6CE-6E6441F91059}" destId="{99BF86C7-3270-407A-B5CA-1C4876AAEF79}" srcOrd="3" destOrd="0" presId="urn:microsoft.com/office/officeart/2018/2/layout/IconCircleList"/>
    <dgm:cxn modelId="{5826DA9F-B984-439B-9053-E1D430EFDF97}" type="presParOf" srcId="{FE0B2E64-883E-4C84-8CA2-1FCAAC36070A}" destId="{6A9D09FD-DFD0-4FE5-BD24-17A5A472ABE3}" srcOrd="1" destOrd="0" presId="urn:microsoft.com/office/officeart/2018/2/layout/IconCircleList"/>
    <dgm:cxn modelId="{B4903203-E168-4DC6-9DC1-9B0776AF5509}" type="presParOf" srcId="{FE0B2E64-883E-4C84-8CA2-1FCAAC36070A}" destId="{CCA5E20A-EFFB-40E3-8165-3F7D298B0EB1}" srcOrd="2" destOrd="0" presId="urn:microsoft.com/office/officeart/2018/2/layout/IconCircleList"/>
    <dgm:cxn modelId="{1434312D-74D6-4CD5-BB05-2528CA4BA989}" type="presParOf" srcId="{CCA5E20A-EFFB-40E3-8165-3F7D298B0EB1}" destId="{4E1A2B83-3F11-422D-9A70-3C3F0840EA24}" srcOrd="0" destOrd="0" presId="urn:microsoft.com/office/officeart/2018/2/layout/IconCircleList"/>
    <dgm:cxn modelId="{5F7DFDE3-6A8A-4D99-8DDB-321D0ECC1A78}" type="presParOf" srcId="{CCA5E20A-EFFB-40E3-8165-3F7D298B0EB1}" destId="{9478570E-4D09-4E27-82F2-17C2C3C13810}" srcOrd="1" destOrd="0" presId="urn:microsoft.com/office/officeart/2018/2/layout/IconCircleList"/>
    <dgm:cxn modelId="{00ACFF67-5CC3-4871-9C9C-92D52D15DE47}" type="presParOf" srcId="{CCA5E20A-EFFB-40E3-8165-3F7D298B0EB1}" destId="{04F5F116-6B5C-47C2-B126-4226230CF224}" srcOrd="2" destOrd="0" presId="urn:microsoft.com/office/officeart/2018/2/layout/IconCircleList"/>
    <dgm:cxn modelId="{A6B54AB4-6BFB-410B-8CAE-C5018700514F}" type="presParOf" srcId="{CCA5E20A-EFFB-40E3-8165-3F7D298B0EB1}" destId="{F73D9D95-F0C7-4BAF-99C7-173F9F3DE30A}" srcOrd="3" destOrd="0" presId="urn:microsoft.com/office/officeart/2018/2/layout/IconCircleList"/>
    <dgm:cxn modelId="{94A15EF9-5FA3-4C02-A90B-8AD9C197F6BD}" type="presParOf" srcId="{FE0B2E64-883E-4C84-8CA2-1FCAAC36070A}" destId="{DEC4A55E-1096-4E80-8997-08EF84A0DE7E}" srcOrd="3" destOrd="0" presId="urn:microsoft.com/office/officeart/2018/2/layout/IconCircleList"/>
    <dgm:cxn modelId="{240E3641-D530-46C3-9B82-A21E9FF1E971}" type="presParOf" srcId="{FE0B2E64-883E-4C84-8CA2-1FCAAC36070A}" destId="{FA60FE3E-FE5B-4361-B833-DC392414DF89}" srcOrd="4" destOrd="0" presId="urn:microsoft.com/office/officeart/2018/2/layout/IconCircleList"/>
    <dgm:cxn modelId="{7862CC25-3243-482A-8519-EB0C36994984}" type="presParOf" srcId="{FA60FE3E-FE5B-4361-B833-DC392414DF89}" destId="{91B32E48-3EDD-418B-8753-D5C96BF9423C}" srcOrd="0" destOrd="0" presId="urn:microsoft.com/office/officeart/2018/2/layout/IconCircleList"/>
    <dgm:cxn modelId="{A69C8A0A-4A58-4A93-B16C-A0B398F56D39}" type="presParOf" srcId="{FA60FE3E-FE5B-4361-B833-DC392414DF89}" destId="{2324E52A-625C-4EF7-9AAF-62497D990C3F}" srcOrd="1" destOrd="0" presId="urn:microsoft.com/office/officeart/2018/2/layout/IconCircleList"/>
    <dgm:cxn modelId="{C8B7E406-EB4C-4FB8-A0A4-962A63B3EBF2}" type="presParOf" srcId="{FA60FE3E-FE5B-4361-B833-DC392414DF89}" destId="{E28DBEC2-D6DD-44E3-86E3-38BAE5F24AA4}" srcOrd="2" destOrd="0" presId="urn:microsoft.com/office/officeart/2018/2/layout/IconCircleList"/>
    <dgm:cxn modelId="{08D66D77-30AC-49EF-90D4-F120F121F6D6}" type="presParOf" srcId="{FA60FE3E-FE5B-4361-B833-DC392414DF89}" destId="{7C0525AC-F9AE-45C6-A6B2-EEEE873FE40C}" srcOrd="3" destOrd="0" presId="urn:microsoft.com/office/officeart/2018/2/layout/IconCircleList"/>
    <dgm:cxn modelId="{25EC7F71-E3ED-4060-9E0E-A5698D0FB869}" type="presParOf" srcId="{FE0B2E64-883E-4C84-8CA2-1FCAAC36070A}" destId="{F89A3C69-7986-4290-B123-941F10F41294}" srcOrd="5" destOrd="0" presId="urn:microsoft.com/office/officeart/2018/2/layout/IconCircleList"/>
    <dgm:cxn modelId="{FC544143-E62B-48AA-892D-47EA76014A75}" type="presParOf" srcId="{FE0B2E64-883E-4C84-8CA2-1FCAAC36070A}" destId="{559FFF2F-BBF7-4D1E-8440-8EEC832A0B80}" srcOrd="6" destOrd="0" presId="urn:microsoft.com/office/officeart/2018/2/layout/IconCircleList"/>
    <dgm:cxn modelId="{80FD033A-8CDF-4184-B9C9-A9F23366E72C}" type="presParOf" srcId="{559FFF2F-BBF7-4D1E-8440-8EEC832A0B80}" destId="{DC44D9A1-9067-47E5-95BE-99C28FEBF023}" srcOrd="0" destOrd="0" presId="urn:microsoft.com/office/officeart/2018/2/layout/IconCircleList"/>
    <dgm:cxn modelId="{C7027BD9-4E39-4A64-935A-F48A71010AC4}" type="presParOf" srcId="{559FFF2F-BBF7-4D1E-8440-8EEC832A0B80}" destId="{DB10D66E-DE26-43C2-B291-44A4C846168F}" srcOrd="1" destOrd="0" presId="urn:microsoft.com/office/officeart/2018/2/layout/IconCircleList"/>
    <dgm:cxn modelId="{9F80B38D-D37D-428D-AF2B-183C67675A63}" type="presParOf" srcId="{559FFF2F-BBF7-4D1E-8440-8EEC832A0B80}" destId="{1272514D-CC9F-4211-AD57-1252E88236BE}" srcOrd="2" destOrd="0" presId="urn:microsoft.com/office/officeart/2018/2/layout/IconCircleList"/>
    <dgm:cxn modelId="{DEE8AF82-B921-4F44-9B86-6AE888BD2389}" type="presParOf" srcId="{559FFF2F-BBF7-4D1E-8440-8EEC832A0B80}" destId="{5B8A9EDC-2BD6-44B9-9FEE-F64B84F121E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BF81BA-DBDC-4150-B16B-CE7E46F29268}"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5EF61A06-8CDD-4F9D-8E9B-AD3ECD065063}">
      <dgm:prSet custT="1"/>
      <dgm:spPr/>
      <dgm:t>
        <a:bodyPr/>
        <a:lstStyle/>
        <a:p>
          <a:pPr>
            <a:lnSpc>
              <a:spcPct val="100000"/>
            </a:lnSpc>
            <a:defRPr b="1"/>
          </a:pPr>
          <a:r>
            <a:rPr lang="en-US" sz="1800" b="1" dirty="0"/>
            <a:t>Dropdown for Launch Site Selection:</a:t>
          </a:r>
          <a:endParaRPr lang="en-US" sz="1800" dirty="0"/>
        </a:p>
      </dgm:t>
    </dgm:pt>
    <dgm:pt modelId="{9F2273E1-F8DD-44AC-88FE-C127BB36E958}" type="parTrans" cxnId="{C1C46105-B1A9-4B40-80FF-B953E3A6011B}">
      <dgm:prSet/>
      <dgm:spPr/>
      <dgm:t>
        <a:bodyPr/>
        <a:lstStyle/>
        <a:p>
          <a:endParaRPr lang="en-US"/>
        </a:p>
      </dgm:t>
    </dgm:pt>
    <dgm:pt modelId="{433E8641-4FE2-477D-B4A8-3E0A0B0E3C13}" type="sibTrans" cxnId="{C1C46105-B1A9-4B40-80FF-B953E3A6011B}">
      <dgm:prSet/>
      <dgm:spPr/>
      <dgm:t>
        <a:bodyPr/>
        <a:lstStyle/>
        <a:p>
          <a:endParaRPr lang="en-US"/>
        </a:p>
      </dgm:t>
    </dgm:pt>
    <dgm:pt modelId="{8A91FAD3-B902-4BAC-850B-886DBACE237C}">
      <dgm:prSet custT="1"/>
      <dgm:spPr/>
      <dgm:t>
        <a:bodyPr/>
        <a:lstStyle/>
        <a:p>
          <a:pPr>
            <a:lnSpc>
              <a:spcPct val="100000"/>
            </a:lnSpc>
            <a:defRPr b="1"/>
          </a:pPr>
          <a:r>
            <a:rPr lang="en-US" sz="1800" b="1" dirty="0"/>
            <a:t>Pie Chart for Success / Failure by Launch Site:</a:t>
          </a:r>
          <a:endParaRPr lang="en-US" sz="1800" dirty="0"/>
        </a:p>
      </dgm:t>
    </dgm:pt>
    <dgm:pt modelId="{7F23A68C-FE1C-48BC-B9C2-C2CEF13E5976}" type="parTrans" cxnId="{6142852B-9677-4715-9188-3130A454D0AD}">
      <dgm:prSet/>
      <dgm:spPr/>
      <dgm:t>
        <a:bodyPr/>
        <a:lstStyle/>
        <a:p>
          <a:endParaRPr lang="en-US"/>
        </a:p>
      </dgm:t>
    </dgm:pt>
    <dgm:pt modelId="{CF0A3EF3-EB5E-4631-A995-CEACDB57A8C2}" type="sibTrans" cxnId="{6142852B-9677-4715-9188-3130A454D0AD}">
      <dgm:prSet/>
      <dgm:spPr/>
      <dgm:t>
        <a:bodyPr/>
        <a:lstStyle/>
        <a:p>
          <a:endParaRPr lang="en-US"/>
        </a:p>
      </dgm:t>
    </dgm:pt>
    <dgm:pt modelId="{FE3FB1E9-ADF0-44BD-92FA-EFA4724D2393}">
      <dgm:prSet custT="1"/>
      <dgm:spPr/>
      <dgm:t>
        <a:bodyPr/>
        <a:lstStyle/>
        <a:p>
          <a:pPr>
            <a:lnSpc>
              <a:spcPct val="100000"/>
            </a:lnSpc>
            <a:defRPr b="1"/>
          </a:pPr>
          <a:r>
            <a:rPr lang="en-US" sz="1800" b="1" dirty="0"/>
            <a:t>Range Slider for Payload Mass:</a:t>
          </a:r>
          <a:endParaRPr lang="en-US" sz="1800" dirty="0"/>
        </a:p>
      </dgm:t>
    </dgm:pt>
    <dgm:pt modelId="{918E58B0-67A1-4E24-8279-838360FDD2CC}" type="parTrans" cxnId="{4F183FEC-DB43-4CFF-8B07-CA3FAC561189}">
      <dgm:prSet/>
      <dgm:spPr/>
      <dgm:t>
        <a:bodyPr/>
        <a:lstStyle/>
        <a:p>
          <a:endParaRPr lang="en-US"/>
        </a:p>
      </dgm:t>
    </dgm:pt>
    <dgm:pt modelId="{761A07AE-385D-4DD8-B6BA-9768FA977C24}" type="sibTrans" cxnId="{4F183FEC-DB43-4CFF-8B07-CA3FAC561189}">
      <dgm:prSet/>
      <dgm:spPr/>
      <dgm:t>
        <a:bodyPr/>
        <a:lstStyle/>
        <a:p>
          <a:endParaRPr lang="en-US"/>
        </a:p>
      </dgm:t>
    </dgm:pt>
    <dgm:pt modelId="{C07EED13-19D1-4A54-A663-746E4E6FEAD4}">
      <dgm:prSet custT="1"/>
      <dgm:spPr/>
      <dgm:t>
        <a:bodyPr/>
        <a:lstStyle/>
        <a:p>
          <a:pPr>
            <a:lnSpc>
              <a:spcPct val="100000"/>
            </a:lnSpc>
          </a:pPr>
          <a:endParaRPr lang="en-US" sz="1600" dirty="0"/>
        </a:p>
      </dgm:t>
    </dgm:pt>
    <dgm:pt modelId="{09BAABB7-CA29-4EF4-826F-D5EBC42DF1F2}" type="parTrans" cxnId="{CA8FF810-8A89-4645-92CC-C0859A269709}">
      <dgm:prSet/>
      <dgm:spPr/>
      <dgm:t>
        <a:bodyPr/>
        <a:lstStyle/>
        <a:p>
          <a:endParaRPr lang="en-US"/>
        </a:p>
      </dgm:t>
    </dgm:pt>
    <dgm:pt modelId="{C3446E8D-0E46-43A1-B765-4DA17FDEAA91}" type="sibTrans" cxnId="{CA8FF810-8A89-4645-92CC-C0859A269709}">
      <dgm:prSet/>
      <dgm:spPr/>
      <dgm:t>
        <a:bodyPr/>
        <a:lstStyle/>
        <a:p>
          <a:endParaRPr lang="en-US"/>
        </a:p>
      </dgm:t>
    </dgm:pt>
    <dgm:pt modelId="{0CF3A263-D287-4133-86C4-DC6EF29DA401}">
      <dgm:prSet custT="1"/>
      <dgm:spPr/>
      <dgm:t>
        <a:bodyPr/>
        <a:lstStyle/>
        <a:p>
          <a:pPr>
            <a:lnSpc>
              <a:spcPct val="100000"/>
            </a:lnSpc>
            <a:defRPr b="1"/>
          </a:pPr>
          <a:r>
            <a:rPr lang="en-US" sz="1800" b="1" dirty="0"/>
            <a:t>Scatter Plot for Success / Failure vs. Payload Mass:</a:t>
          </a:r>
          <a:endParaRPr lang="en-US" sz="1800" dirty="0"/>
        </a:p>
      </dgm:t>
    </dgm:pt>
    <dgm:pt modelId="{4EF2713F-5649-4D23-9023-7DACA9A0F16D}" type="parTrans" cxnId="{ED7527AA-7394-43D5-85E5-D25B902D852C}">
      <dgm:prSet/>
      <dgm:spPr/>
      <dgm:t>
        <a:bodyPr/>
        <a:lstStyle/>
        <a:p>
          <a:endParaRPr lang="en-US"/>
        </a:p>
      </dgm:t>
    </dgm:pt>
    <dgm:pt modelId="{94029092-3306-4BC8-BD6F-072A740BE424}" type="sibTrans" cxnId="{ED7527AA-7394-43D5-85E5-D25B902D852C}">
      <dgm:prSet/>
      <dgm:spPr/>
      <dgm:t>
        <a:bodyPr/>
        <a:lstStyle/>
        <a:p>
          <a:endParaRPr lang="en-US"/>
        </a:p>
      </dgm:t>
    </dgm:pt>
    <dgm:pt modelId="{FA8FB8F2-B64D-4FD8-B138-4F8F08CDA750}" type="pres">
      <dgm:prSet presAssocID="{DEBF81BA-DBDC-4150-B16B-CE7E46F29268}" presName="root" presStyleCnt="0">
        <dgm:presLayoutVars>
          <dgm:dir/>
          <dgm:resizeHandles val="exact"/>
        </dgm:presLayoutVars>
      </dgm:prSet>
      <dgm:spPr/>
    </dgm:pt>
    <dgm:pt modelId="{CA07A98F-28ED-4F12-9755-9FB54AF4D947}" type="pres">
      <dgm:prSet presAssocID="{5EF61A06-8CDD-4F9D-8E9B-AD3ECD065063}" presName="compNode" presStyleCnt="0"/>
      <dgm:spPr/>
    </dgm:pt>
    <dgm:pt modelId="{E756E7AE-CF8F-4524-97A7-9B9967DFF212}" type="pres">
      <dgm:prSet presAssocID="{5EF61A06-8CDD-4F9D-8E9B-AD3ECD065063}" presName="iconRect" presStyleLbl="node1" presStyleIdx="0" presStyleCnt="4" custLinFactY="-42525"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t Air Balloon"/>
        </a:ext>
      </dgm:extLst>
    </dgm:pt>
    <dgm:pt modelId="{E5B3A2D4-3D7A-4C35-A35E-60F4020EC151}" type="pres">
      <dgm:prSet presAssocID="{5EF61A06-8CDD-4F9D-8E9B-AD3ECD065063}" presName="iconSpace" presStyleCnt="0"/>
      <dgm:spPr/>
    </dgm:pt>
    <dgm:pt modelId="{91AC3FF8-15C7-4DB6-83BE-BA631AE11E6A}" type="pres">
      <dgm:prSet presAssocID="{5EF61A06-8CDD-4F9D-8E9B-AD3ECD065063}" presName="parTx" presStyleLbl="revTx" presStyleIdx="0" presStyleCnt="8" custLinFactY="-100000" custLinFactNeighborX="1695" custLinFactNeighborY="-124787">
        <dgm:presLayoutVars>
          <dgm:chMax val="0"/>
          <dgm:chPref val="0"/>
        </dgm:presLayoutVars>
      </dgm:prSet>
      <dgm:spPr/>
    </dgm:pt>
    <dgm:pt modelId="{A234ADA2-08ED-49A6-8F34-616BD43DE2FF}" type="pres">
      <dgm:prSet presAssocID="{5EF61A06-8CDD-4F9D-8E9B-AD3ECD065063}" presName="txSpace" presStyleCnt="0"/>
      <dgm:spPr/>
    </dgm:pt>
    <dgm:pt modelId="{64CEA380-E357-46B2-99AF-6E7B4E081B91}" type="pres">
      <dgm:prSet presAssocID="{5EF61A06-8CDD-4F9D-8E9B-AD3ECD065063}" presName="desTx" presStyleLbl="revTx" presStyleIdx="1" presStyleCnt="8" custLinFactNeighborY="-7216">
        <dgm:presLayoutVars/>
      </dgm:prSet>
      <dgm:spPr/>
    </dgm:pt>
    <dgm:pt modelId="{C13BE460-ED34-4CC2-953B-BF1ED3077471}" type="pres">
      <dgm:prSet presAssocID="{433E8641-4FE2-477D-B4A8-3E0A0B0E3C13}" presName="sibTrans" presStyleCnt="0"/>
      <dgm:spPr/>
    </dgm:pt>
    <dgm:pt modelId="{7FA0DA5D-E272-405F-9C93-BEBA05C7F1EE}" type="pres">
      <dgm:prSet presAssocID="{8A91FAD3-B902-4BAC-850B-886DBACE237C}" presName="compNode" presStyleCnt="0"/>
      <dgm:spPr/>
    </dgm:pt>
    <dgm:pt modelId="{4CC42E36-F953-4FC2-A326-D0620F6D2CA0}" type="pres">
      <dgm:prSet presAssocID="{8A91FAD3-B902-4BAC-850B-886DBACE237C}" presName="iconRect" presStyleLbl="node1" presStyleIdx="1" presStyleCnt="4" custLinFactY="-42525"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ie chart"/>
        </a:ext>
      </dgm:extLst>
    </dgm:pt>
    <dgm:pt modelId="{F3C35DDA-6C15-4794-9653-F9DE685EC17A}" type="pres">
      <dgm:prSet presAssocID="{8A91FAD3-B902-4BAC-850B-886DBACE237C}" presName="iconSpace" presStyleCnt="0"/>
      <dgm:spPr/>
    </dgm:pt>
    <dgm:pt modelId="{917A8672-74E0-4D74-B843-3D9522446C03}" type="pres">
      <dgm:prSet presAssocID="{8A91FAD3-B902-4BAC-850B-886DBACE237C}" presName="parTx" presStyleLbl="revTx" presStyleIdx="2" presStyleCnt="8" custLinFactY="-100000" custLinFactNeighborX="-7156" custLinFactNeighborY="-121301">
        <dgm:presLayoutVars>
          <dgm:chMax val="0"/>
          <dgm:chPref val="0"/>
        </dgm:presLayoutVars>
      </dgm:prSet>
      <dgm:spPr/>
    </dgm:pt>
    <dgm:pt modelId="{5C8127BF-DF5D-46B0-8292-6EC10A3F024A}" type="pres">
      <dgm:prSet presAssocID="{8A91FAD3-B902-4BAC-850B-886DBACE237C}" presName="txSpace" presStyleCnt="0"/>
      <dgm:spPr/>
    </dgm:pt>
    <dgm:pt modelId="{DC00574A-AC91-4103-A4E5-EFF2EA316B32}" type="pres">
      <dgm:prSet presAssocID="{8A91FAD3-B902-4BAC-850B-886DBACE237C}" presName="desTx" presStyleLbl="revTx" presStyleIdx="3" presStyleCnt="8" custLinFactNeighborY="-7216">
        <dgm:presLayoutVars/>
      </dgm:prSet>
      <dgm:spPr/>
    </dgm:pt>
    <dgm:pt modelId="{79154A30-A546-4308-9203-86C3C2AB4612}" type="pres">
      <dgm:prSet presAssocID="{CF0A3EF3-EB5E-4631-A995-CEACDB57A8C2}" presName="sibTrans" presStyleCnt="0"/>
      <dgm:spPr/>
    </dgm:pt>
    <dgm:pt modelId="{4006A61D-4AD6-4EA1-8DDB-D379DA39E9C1}" type="pres">
      <dgm:prSet presAssocID="{FE3FB1E9-ADF0-44BD-92FA-EFA4724D2393}" presName="compNode" presStyleCnt="0"/>
      <dgm:spPr/>
    </dgm:pt>
    <dgm:pt modelId="{496902A8-297F-4C53-B767-4DF68FC3B7EA}" type="pres">
      <dgm:prSet presAssocID="{FE3FB1E9-ADF0-44BD-92FA-EFA4724D2393}" presName="iconRect" presStyleLbl="node1" presStyleIdx="2" presStyleCnt="4" custLinFactY="-42525"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atellite"/>
        </a:ext>
      </dgm:extLst>
    </dgm:pt>
    <dgm:pt modelId="{DF8E5984-7B4A-4E0F-8D40-1D19A8BC5C08}" type="pres">
      <dgm:prSet presAssocID="{FE3FB1E9-ADF0-44BD-92FA-EFA4724D2393}" presName="iconSpace" presStyleCnt="0"/>
      <dgm:spPr/>
    </dgm:pt>
    <dgm:pt modelId="{35D79A90-3A35-4105-928C-32B9E1C65968}" type="pres">
      <dgm:prSet presAssocID="{FE3FB1E9-ADF0-44BD-92FA-EFA4724D2393}" presName="parTx" presStyleLbl="revTx" presStyleIdx="4" presStyleCnt="8" custLinFactY="-100000" custLinFactNeighborX="-6639" custLinFactNeighborY="-121827">
        <dgm:presLayoutVars>
          <dgm:chMax val="0"/>
          <dgm:chPref val="0"/>
        </dgm:presLayoutVars>
      </dgm:prSet>
      <dgm:spPr/>
    </dgm:pt>
    <dgm:pt modelId="{4FC39499-4D5C-4561-9CCD-BBC154925DAE}" type="pres">
      <dgm:prSet presAssocID="{FE3FB1E9-ADF0-44BD-92FA-EFA4724D2393}" presName="txSpace" presStyleCnt="0"/>
      <dgm:spPr/>
    </dgm:pt>
    <dgm:pt modelId="{1F540F1F-3F94-4738-ADCB-273A3CC4EAD4}" type="pres">
      <dgm:prSet presAssocID="{FE3FB1E9-ADF0-44BD-92FA-EFA4724D2393}" presName="desTx" presStyleLbl="revTx" presStyleIdx="5" presStyleCnt="8" custLinFactNeighborY="-7216">
        <dgm:presLayoutVars/>
      </dgm:prSet>
      <dgm:spPr/>
    </dgm:pt>
    <dgm:pt modelId="{B5116302-F769-41C4-B5CE-0A45289AA824}" type="pres">
      <dgm:prSet presAssocID="{761A07AE-385D-4DD8-B6BA-9768FA977C24}" presName="sibTrans" presStyleCnt="0"/>
      <dgm:spPr/>
    </dgm:pt>
    <dgm:pt modelId="{BD8AF21D-34BA-40BD-8CEC-2050CE531D11}" type="pres">
      <dgm:prSet presAssocID="{0CF3A263-D287-4133-86C4-DC6EF29DA401}" presName="compNode" presStyleCnt="0"/>
      <dgm:spPr/>
    </dgm:pt>
    <dgm:pt modelId="{358435A5-C74E-4005-A369-592B9AB235C3}" type="pres">
      <dgm:prSet presAssocID="{0CF3A263-D287-4133-86C4-DC6EF29DA401}" presName="iconRect" presStyleLbl="node1" presStyleIdx="3" presStyleCnt="4" custLinFactY="-42525"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382F9652-0C98-49FC-B916-42C929484F03}" type="pres">
      <dgm:prSet presAssocID="{0CF3A263-D287-4133-86C4-DC6EF29DA401}" presName="iconSpace" presStyleCnt="0"/>
      <dgm:spPr/>
    </dgm:pt>
    <dgm:pt modelId="{68A0352A-035B-4A31-87C1-004E84618BC2}" type="pres">
      <dgm:prSet presAssocID="{0CF3A263-D287-4133-86C4-DC6EF29DA401}" presName="parTx" presStyleLbl="revTx" presStyleIdx="6" presStyleCnt="8" custLinFactY="-100000" custLinFactNeighborX="-11196" custLinFactNeighborY="-128123">
        <dgm:presLayoutVars>
          <dgm:chMax val="0"/>
          <dgm:chPref val="0"/>
        </dgm:presLayoutVars>
      </dgm:prSet>
      <dgm:spPr/>
    </dgm:pt>
    <dgm:pt modelId="{CADD3C92-667D-41F3-B25D-FF06C6AD71D5}" type="pres">
      <dgm:prSet presAssocID="{0CF3A263-D287-4133-86C4-DC6EF29DA401}" presName="txSpace" presStyleCnt="0"/>
      <dgm:spPr/>
    </dgm:pt>
    <dgm:pt modelId="{0F395F47-0E0F-4519-A544-96540B0D5708}" type="pres">
      <dgm:prSet presAssocID="{0CF3A263-D287-4133-86C4-DC6EF29DA401}" presName="desTx" presStyleLbl="revTx" presStyleIdx="7" presStyleCnt="8" custLinFactNeighborY="-7216">
        <dgm:presLayoutVars/>
      </dgm:prSet>
      <dgm:spPr/>
    </dgm:pt>
  </dgm:ptLst>
  <dgm:cxnLst>
    <dgm:cxn modelId="{C1C46105-B1A9-4B40-80FF-B953E3A6011B}" srcId="{DEBF81BA-DBDC-4150-B16B-CE7E46F29268}" destId="{5EF61A06-8CDD-4F9D-8E9B-AD3ECD065063}" srcOrd="0" destOrd="0" parTransId="{9F2273E1-F8DD-44AC-88FE-C127BB36E958}" sibTransId="{433E8641-4FE2-477D-B4A8-3E0A0B0E3C13}"/>
    <dgm:cxn modelId="{CA8FF810-8A89-4645-92CC-C0859A269709}" srcId="{FE3FB1E9-ADF0-44BD-92FA-EFA4724D2393}" destId="{C07EED13-19D1-4A54-A663-746E4E6FEAD4}" srcOrd="0" destOrd="0" parTransId="{09BAABB7-CA29-4EF4-826F-D5EBC42DF1F2}" sibTransId="{C3446E8D-0E46-43A1-B765-4DA17FDEAA91}"/>
    <dgm:cxn modelId="{6142852B-9677-4715-9188-3130A454D0AD}" srcId="{DEBF81BA-DBDC-4150-B16B-CE7E46F29268}" destId="{8A91FAD3-B902-4BAC-850B-886DBACE237C}" srcOrd="1" destOrd="0" parTransId="{7F23A68C-FE1C-48BC-B9C2-C2CEF13E5976}" sibTransId="{CF0A3EF3-EB5E-4631-A995-CEACDB57A8C2}"/>
    <dgm:cxn modelId="{833D1360-DCDA-4F51-971F-5CFEFB0BFE6B}" type="presOf" srcId="{C07EED13-19D1-4A54-A663-746E4E6FEAD4}" destId="{1F540F1F-3F94-4738-ADCB-273A3CC4EAD4}" srcOrd="0" destOrd="0" presId="urn:microsoft.com/office/officeart/2018/2/layout/IconLabelDescriptionList"/>
    <dgm:cxn modelId="{3946BC60-D353-4AAC-8043-828346BEEC81}" type="presOf" srcId="{5EF61A06-8CDD-4F9D-8E9B-AD3ECD065063}" destId="{91AC3FF8-15C7-4DB6-83BE-BA631AE11E6A}" srcOrd="0" destOrd="0" presId="urn:microsoft.com/office/officeart/2018/2/layout/IconLabelDescriptionList"/>
    <dgm:cxn modelId="{7DBB9667-E596-4BE4-BCE7-14A696C4CD69}" type="presOf" srcId="{FE3FB1E9-ADF0-44BD-92FA-EFA4724D2393}" destId="{35D79A90-3A35-4105-928C-32B9E1C65968}" srcOrd="0" destOrd="0" presId="urn:microsoft.com/office/officeart/2018/2/layout/IconLabelDescriptionList"/>
    <dgm:cxn modelId="{E5FB538B-07BB-4E28-A1EE-D0A65F862B1A}" type="presOf" srcId="{DEBF81BA-DBDC-4150-B16B-CE7E46F29268}" destId="{FA8FB8F2-B64D-4FD8-B138-4F8F08CDA750}" srcOrd="0" destOrd="0" presId="urn:microsoft.com/office/officeart/2018/2/layout/IconLabelDescriptionList"/>
    <dgm:cxn modelId="{ED7527AA-7394-43D5-85E5-D25B902D852C}" srcId="{DEBF81BA-DBDC-4150-B16B-CE7E46F29268}" destId="{0CF3A263-D287-4133-86C4-DC6EF29DA401}" srcOrd="3" destOrd="0" parTransId="{4EF2713F-5649-4D23-9023-7DACA9A0F16D}" sibTransId="{94029092-3306-4BC8-BD6F-072A740BE424}"/>
    <dgm:cxn modelId="{068F6FB2-4F81-45EF-85DB-02455FD7F31F}" type="presOf" srcId="{0CF3A263-D287-4133-86C4-DC6EF29DA401}" destId="{68A0352A-035B-4A31-87C1-004E84618BC2}" srcOrd="0" destOrd="0" presId="urn:microsoft.com/office/officeart/2018/2/layout/IconLabelDescriptionList"/>
    <dgm:cxn modelId="{4F183FEC-DB43-4CFF-8B07-CA3FAC561189}" srcId="{DEBF81BA-DBDC-4150-B16B-CE7E46F29268}" destId="{FE3FB1E9-ADF0-44BD-92FA-EFA4724D2393}" srcOrd="2" destOrd="0" parTransId="{918E58B0-67A1-4E24-8279-838360FDD2CC}" sibTransId="{761A07AE-385D-4DD8-B6BA-9768FA977C24}"/>
    <dgm:cxn modelId="{DE6680FC-4730-4D16-B473-9C5915484F9B}" type="presOf" srcId="{8A91FAD3-B902-4BAC-850B-886DBACE237C}" destId="{917A8672-74E0-4D74-B843-3D9522446C03}" srcOrd="0" destOrd="0" presId="urn:microsoft.com/office/officeart/2018/2/layout/IconLabelDescriptionList"/>
    <dgm:cxn modelId="{B3E88340-603A-4AE9-A39F-9EDAF371675B}" type="presParOf" srcId="{FA8FB8F2-B64D-4FD8-B138-4F8F08CDA750}" destId="{CA07A98F-28ED-4F12-9755-9FB54AF4D947}" srcOrd="0" destOrd="0" presId="urn:microsoft.com/office/officeart/2018/2/layout/IconLabelDescriptionList"/>
    <dgm:cxn modelId="{00B7B451-D228-4861-B4B4-68ED0E8FB810}" type="presParOf" srcId="{CA07A98F-28ED-4F12-9755-9FB54AF4D947}" destId="{E756E7AE-CF8F-4524-97A7-9B9967DFF212}" srcOrd="0" destOrd="0" presId="urn:microsoft.com/office/officeart/2018/2/layout/IconLabelDescriptionList"/>
    <dgm:cxn modelId="{D48A1808-D8C6-41A0-99CA-29D57B5E2DA8}" type="presParOf" srcId="{CA07A98F-28ED-4F12-9755-9FB54AF4D947}" destId="{E5B3A2D4-3D7A-4C35-A35E-60F4020EC151}" srcOrd="1" destOrd="0" presId="urn:microsoft.com/office/officeart/2018/2/layout/IconLabelDescriptionList"/>
    <dgm:cxn modelId="{FCDD8B23-8147-4944-A3B4-174427B087A4}" type="presParOf" srcId="{CA07A98F-28ED-4F12-9755-9FB54AF4D947}" destId="{91AC3FF8-15C7-4DB6-83BE-BA631AE11E6A}" srcOrd="2" destOrd="0" presId="urn:microsoft.com/office/officeart/2018/2/layout/IconLabelDescriptionList"/>
    <dgm:cxn modelId="{AC4A388F-5CDC-4C90-B3B5-3D792BED1AA6}" type="presParOf" srcId="{CA07A98F-28ED-4F12-9755-9FB54AF4D947}" destId="{A234ADA2-08ED-49A6-8F34-616BD43DE2FF}" srcOrd="3" destOrd="0" presId="urn:microsoft.com/office/officeart/2018/2/layout/IconLabelDescriptionList"/>
    <dgm:cxn modelId="{69DDC26F-FEFA-4DD5-A32C-09DAE232D371}" type="presParOf" srcId="{CA07A98F-28ED-4F12-9755-9FB54AF4D947}" destId="{64CEA380-E357-46B2-99AF-6E7B4E081B91}" srcOrd="4" destOrd="0" presId="urn:microsoft.com/office/officeart/2018/2/layout/IconLabelDescriptionList"/>
    <dgm:cxn modelId="{92DC3E17-F83A-470D-8573-1316468AF838}" type="presParOf" srcId="{FA8FB8F2-B64D-4FD8-B138-4F8F08CDA750}" destId="{C13BE460-ED34-4CC2-953B-BF1ED3077471}" srcOrd="1" destOrd="0" presId="urn:microsoft.com/office/officeart/2018/2/layout/IconLabelDescriptionList"/>
    <dgm:cxn modelId="{835ACDF2-A4D5-43CE-B6D3-A4596143C2C0}" type="presParOf" srcId="{FA8FB8F2-B64D-4FD8-B138-4F8F08CDA750}" destId="{7FA0DA5D-E272-405F-9C93-BEBA05C7F1EE}" srcOrd="2" destOrd="0" presId="urn:microsoft.com/office/officeart/2018/2/layout/IconLabelDescriptionList"/>
    <dgm:cxn modelId="{B083CA03-2483-4499-9603-1D26E91A9F38}" type="presParOf" srcId="{7FA0DA5D-E272-405F-9C93-BEBA05C7F1EE}" destId="{4CC42E36-F953-4FC2-A326-D0620F6D2CA0}" srcOrd="0" destOrd="0" presId="urn:microsoft.com/office/officeart/2018/2/layout/IconLabelDescriptionList"/>
    <dgm:cxn modelId="{71AD62D7-C3D4-4883-954F-7460653768D3}" type="presParOf" srcId="{7FA0DA5D-E272-405F-9C93-BEBA05C7F1EE}" destId="{F3C35DDA-6C15-4794-9653-F9DE685EC17A}" srcOrd="1" destOrd="0" presId="urn:microsoft.com/office/officeart/2018/2/layout/IconLabelDescriptionList"/>
    <dgm:cxn modelId="{8B936495-CDFD-4EDE-B615-6640CB4D1ECA}" type="presParOf" srcId="{7FA0DA5D-E272-405F-9C93-BEBA05C7F1EE}" destId="{917A8672-74E0-4D74-B843-3D9522446C03}" srcOrd="2" destOrd="0" presId="urn:microsoft.com/office/officeart/2018/2/layout/IconLabelDescriptionList"/>
    <dgm:cxn modelId="{57E32DD3-55B1-4447-872E-5268C7470C32}" type="presParOf" srcId="{7FA0DA5D-E272-405F-9C93-BEBA05C7F1EE}" destId="{5C8127BF-DF5D-46B0-8292-6EC10A3F024A}" srcOrd="3" destOrd="0" presId="urn:microsoft.com/office/officeart/2018/2/layout/IconLabelDescriptionList"/>
    <dgm:cxn modelId="{370595AE-046F-480C-85AC-7D62459B2DD4}" type="presParOf" srcId="{7FA0DA5D-E272-405F-9C93-BEBA05C7F1EE}" destId="{DC00574A-AC91-4103-A4E5-EFF2EA316B32}" srcOrd="4" destOrd="0" presId="urn:microsoft.com/office/officeart/2018/2/layout/IconLabelDescriptionList"/>
    <dgm:cxn modelId="{B090AFF9-B86A-477F-9D6B-D7EA9947723E}" type="presParOf" srcId="{FA8FB8F2-B64D-4FD8-B138-4F8F08CDA750}" destId="{79154A30-A546-4308-9203-86C3C2AB4612}" srcOrd="3" destOrd="0" presId="urn:microsoft.com/office/officeart/2018/2/layout/IconLabelDescriptionList"/>
    <dgm:cxn modelId="{3327401F-2818-4A1B-93F9-3FEB3A35564E}" type="presParOf" srcId="{FA8FB8F2-B64D-4FD8-B138-4F8F08CDA750}" destId="{4006A61D-4AD6-4EA1-8DDB-D379DA39E9C1}" srcOrd="4" destOrd="0" presId="urn:microsoft.com/office/officeart/2018/2/layout/IconLabelDescriptionList"/>
    <dgm:cxn modelId="{C403E3C7-786E-4E45-BA7F-61C8DF0F7233}" type="presParOf" srcId="{4006A61D-4AD6-4EA1-8DDB-D379DA39E9C1}" destId="{496902A8-297F-4C53-B767-4DF68FC3B7EA}" srcOrd="0" destOrd="0" presId="urn:microsoft.com/office/officeart/2018/2/layout/IconLabelDescriptionList"/>
    <dgm:cxn modelId="{0E5621F5-1360-4686-8A8D-8214725C13B4}" type="presParOf" srcId="{4006A61D-4AD6-4EA1-8DDB-D379DA39E9C1}" destId="{DF8E5984-7B4A-4E0F-8D40-1D19A8BC5C08}" srcOrd="1" destOrd="0" presId="urn:microsoft.com/office/officeart/2018/2/layout/IconLabelDescriptionList"/>
    <dgm:cxn modelId="{8842C23C-CF4D-4936-B7CB-496CB535A8CF}" type="presParOf" srcId="{4006A61D-4AD6-4EA1-8DDB-D379DA39E9C1}" destId="{35D79A90-3A35-4105-928C-32B9E1C65968}" srcOrd="2" destOrd="0" presId="urn:microsoft.com/office/officeart/2018/2/layout/IconLabelDescriptionList"/>
    <dgm:cxn modelId="{7F9F74BE-C1A8-49A8-AA03-2DBBB627E33F}" type="presParOf" srcId="{4006A61D-4AD6-4EA1-8DDB-D379DA39E9C1}" destId="{4FC39499-4D5C-4561-9CCD-BBC154925DAE}" srcOrd="3" destOrd="0" presId="urn:microsoft.com/office/officeart/2018/2/layout/IconLabelDescriptionList"/>
    <dgm:cxn modelId="{7EA88CE6-F401-45FB-B3DF-16411433FCF4}" type="presParOf" srcId="{4006A61D-4AD6-4EA1-8DDB-D379DA39E9C1}" destId="{1F540F1F-3F94-4738-ADCB-273A3CC4EAD4}" srcOrd="4" destOrd="0" presId="urn:microsoft.com/office/officeart/2018/2/layout/IconLabelDescriptionList"/>
    <dgm:cxn modelId="{283C26E4-A59F-4C68-AB51-31EFC47BB623}" type="presParOf" srcId="{FA8FB8F2-B64D-4FD8-B138-4F8F08CDA750}" destId="{B5116302-F769-41C4-B5CE-0A45289AA824}" srcOrd="5" destOrd="0" presId="urn:microsoft.com/office/officeart/2018/2/layout/IconLabelDescriptionList"/>
    <dgm:cxn modelId="{1C72E1CE-6A85-477E-9A63-6C736E540B42}" type="presParOf" srcId="{FA8FB8F2-B64D-4FD8-B138-4F8F08CDA750}" destId="{BD8AF21D-34BA-40BD-8CEC-2050CE531D11}" srcOrd="6" destOrd="0" presId="urn:microsoft.com/office/officeart/2018/2/layout/IconLabelDescriptionList"/>
    <dgm:cxn modelId="{852362BF-107E-4EA8-8914-B84C0AFD1E83}" type="presParOf" srcId="{BD8AF21D-34BA-40BD-8CEC-2050CE531D11}" destId="{358435A5-C74E-4005-A369-592B9AB235C3}" srcOrd="0" destOrd="0" presId="urn:microsoft.com/office/officeart/2018/2/layout/IconLabelDescriptionList"/>
    <dgm:cxn modelId="{04E56C3F-13F3-4AC4-885F-0F80FE5A8277}" type="presParOf" srcId="{BD8AF21D-34BA-40BD-8CEC-2050CE531D11}" destId="{382F9652-0C98-49FC-B916-42C929484F03}" srcOrd="1" destOrd="0" presId="urn:microsoft.com/office/officeart/2018/2/layout/IconLabelDescriptionList"/>
    <dgm:cxn modelId="{BD6B2734-4475-4E85-9FD1-615F4DD846D1}" type="presParOf" srcId="{BD8AF21D-34BA-40BD-8CEC-2050CE531D11}" destId="{68A0352A-035B-4A31-87C1-004E84618BC2}" srcOrd="2" destOrd="0" presId="urn:microsoft.com/office/officeart/2018/2/layout/IconLabelDescriptionList"/>
    <dgm:cxn modelId="{E8EAC4FC-28BC-42AC-9A2A-1E72CB5250BD}" type="presParOf" srcId="{BD8AF21D-34BA-40BD-8CEC-2050CE531D11}" destId="{CADD3C92-667D-41F3-B25D-FF06C6AD71D5}" srcOrd="3" destOrd="0" presId="urn:microsoft.com/office/officeart/2018/2/layout/IconLabelDescriptionList"/>
    <dgm:cxn modelId="{A825B8E6-DECE-41FB-9726-11D92776D4AC}" type="presParOf" srcId="{BD8AF21D-34BA-40BD-8CEC-2050CE531D11}" destId="{0F395F47-0E0F-4519-A544-96540B0D5708}"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FF75C-CBFE-48AB-B63E-F60BBC229E08}">
      <dsp:nvSpPr>
        <dsp:cNvPr id="0" name=""/>
        <dsp:cNvSpPr/>
      </dsp:nvSpPr>
      <dsp:spPr>
        <a:xfrm>
          <a:off x="0" y="395382"/>
          <a:ext cx="6666833" cy="29326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100000"/>
            </a:lnSpc>
            <a:spcBef>
              <a:spcPct val="0"/>
            </a:spcBef>
            <a:spcAft>
              <a:spcPct val="15000"/>
            </a:spcAft>
            <a:buChar char="•"/>
          </a:pPr>
          <a:r>
            <a:rPr lang="en-US" sz="1900" kern="1200" dirty="0"/>
            <a:t>The data was collected from publicly available sources, including SpaceX launch records. It includes information from historical Falcon 9 missions, such as rocket specifications, launch sites, landing outcomes (success or failure), and other relevant factors like booster version and payload mass. This dataset provides the foundation for training and testing the predictive model. </a:t>
          </a:r>
        </a:p>
      </dsp:txBody>
      <dsp:txXfrm>
        <a:off x="0" y="395382"/>
        <a:ext cx="6666833" cy="2932650"/>
      </dsp:txXfrm>
    </dsp:sp>
    <dsp:sp modelId="{A2F2BE8B-72F8-4717-B18E-6462588577CE}">
      <dsp:nvSpPr>
        <dsp:cNvPr id="0" name=""/>
        <dsp:cNvSpPr/>
      </dsp:nvSpPr>
      <dsp:spPr>
        <a:xfrm>
          <a:off x="333341" y="114942"/>
          <a:ext cx="4666783" cy="5608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kern="1200" dirty="0"/>
            <a:t>Data collection methodology</a:t>
          </a:r>
        </a:p>
      </dsp:txBody>
      <dsp:txXfrm>
        <a:off x="360721" y="142322"/>
        <a:ext cx="4612023" cy="506120"/>
      </dsp:txXfrm>
    </dsp:sp>
    <dsp:sp modelId="{59EAD48D-316D-4F94-B216-1F0D84649C55}">
      <dsp:nvSpPr>
        <dsp:cNvPr id="0" name=""/>
        <dsp:cNvSpPr/>
      </dsp:nvSpPr>
      <dsp:spPr>
        <a:xfrm>
          <a:off x="0" y="3711072"/>
          <a:ext cx="6666833" cy="26334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100000"/>
            </a:lnSpc>
            <a:spcBef>
              <a:spcPct val="0"/>
            </a:spcBef>
            <a:spcAft>
              <a:spcPct val="15000"/>
            </a:spcAft>
            <a:buChar char="•"/>
          </a:pPr>
          <a:r>
            <a:rPr lang="en-US" sz="1900" kern="1200"/>
            <a:t>The data was cleaned by handling missing values and outliers. Key features like booster version, payload mass, and launch site were extracted and encoded. Numerical features were scaled for model consistency. The dataset was split into training and testing sets, and techniques like oversampling were used to balance the class distribution for better model performance.</a:t>
          </a:r>
        </a:p>
      </dsp:txBody>
      <dsp:txXfrm>
        <a:off x="0" y="3711072"/>
        <a:ext cx="6666833" cy="2633400"/>
      </dsp:txXfrm>
    </dsp:sp>
    <dsp:sp modelId="{31C961CE-1C25-477C-BDC1-3E2A75A06B45}">
      <dsp:nvSpPr>
        <dsp:cNvPr id="0" name=""/>
        <dsp:cNvSpPr/>
      </dsp:nvSpPr>
      <dsp:spPr>
        <a:xfrm>
          <a:off x="333341" y="3430632"/>
          <a:ext cx="4666783" cy="56088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kern="1200"/>
            <a:t>Perform data wrangling</a:t>
          </a:r>
        </a:p>
      </dsp:txBody>
      <dsp:txXfrm>
        <a:off x="360721" y="3458012"/>
        <a:ext cx="4612023"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975D0-9E1F-499E-B29B-6D5B529FABBF}">
      <dsp:nvSpPr>
        <dsp:cNvPr id="0" name=""/>
        <dsp:cNvSpPr/>
      </dsp:nvSpPr>
      <dsp:spPr>
        <a:xfrm>
          <a:off x="264775" y="391017"/>
          <a:ext cx="1362980" cy="13629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C30DE3-2B36-4955-BAC1-31BD4AD19081}">
      <dsp:nvSpPr>
        <dsp:cNvPr id="0" name=""/>
        <dsp:cNvSpPr/>
      </dsp:nvSpPr>
      <dsp:spPr>
        <a:xfrm>
          <a:off x="551001" y="677243"/>
          <a:ext cx="790528" cy="7905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9001DB-61CD-4338-BE38-6D64DC6E11C7}">
      <dsp:nvSpPr>
        <dsp:cNvPr id="0" name=""/>
        <dsp:cNvSpPr/>
      </dsp:nvSpPr>
      <dsp:spPr>
        <a:xfrm>
          <a:off x="1919823" y="391017"/>
          <a:ext cx="3212740" cy="136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These plots and interactions allow for a detailed, dynamic exploration of the data. </a:t>
          </a:r>
        </a:p>
      </dsp:txBody>
      <dsp:txXfrm>
        <a:off x="1919823" y="391017"/>
        <a:ext cx="3212740" cy="1362980"/>
      </dsp:txXfrm>
    </dsp:sp>
    <dsp:sp modelId="{6252ADED-0F63-4843-A67D-9E24EFBCC517}">
      <dsp:nvSpPr>
        <dsp:cNvPr id="0" name=""/>
        <dsp:cNvSpPr/>
      </dsp:nvSpPr>
      <dsp:spPr>
        <a:xfrm>
          <a:off x="5692360" y="391017"/>
          <a:ext cx="1362980" cy="13629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B9AE8-3DF9-4F7B-9B22-E6BA2D810046}">
      <dsp:nvSpPr>
        <dsp:cNvPr id="0" name=""/>
        <dsp:cNvSpPr/>
      </dsp:nvSpPr>
      <dsp:spPr>
        <a:xfrm>
          <a:off x="5978586" y="677243"/>
          <a:ext cx="790528" cy="7905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141154-5AF6-45CE-AB58-CE8FC84C5812}">
      <dsp:nvSpPr>
        <dsp:cNvPr id="0" name=""/>
        <dsp:cNvSpPr/>
      </dsp:nvSpPr>
      <dsp:spPr>
        <a:xfrm>
          <a:off x="7347408" y="391017"/>
          <a:ext cx="3212740" cy="136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The dropdown and range slider enable filtering, making it easy for users to select a specific launch site and payload mass range. </a:t>
          </a:r>
        </a:p>
      </dsp:txBody>
      <dsp:txXfrm>
        <a:off x="7347408" y="391017"/>
        <a:ext cx="3212740" cy="1362980"/>
      </dsp:txXfrm>
    </dsp:sp>
    <dsp:sp modelId="{2BEC7C1C-6E51-47A6-937B-033551E0A18F}">
      <dsp:nvSpPr>
        <dsp:cNvPr id="0" name=""/>
        <dsp:cNvSpPr/>
      </dsp:nvSpPr>
      <dsp:spPr>
        <a:xfrm>
          <a:off x="264775" y="2472503"/>
          <a:ext cx="1362980" cy="13629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060804-26BB-4DBA-B7B1-5D1BC19E4A9B}">
      <dsp:nvSpPr>
        <dsp:cNvPr id="0" name=""/>
        <dsp:cNvSpPr/>
      </dsp:nvSpPr>
      <dsp:spPr>
        <a:xfrm>
          <a:off x="551001" y="2758729"/>
          <a:ext cx="790528" cy="7905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9A324E-32DB-4D7B-A5AB-22033055A834}">
      <dsp:nvSpPr>
        <dsp:cNvPr id="0" name=""/>
        <dsp:cNvSpPr/>
      </dsp:nvSpPr>
      <dsp:spPr>
        <a:xfrm>
          <a:off x="1919823" y="2472503"/>
          <a:ext cx="3212740" cy="136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The pie chart provides a quick overview of launch success/failure at the selected site, while the scatter plot offers deeper insights into how payload mass and booster version impact success rates. </a:t>
          </a:r>
        </a:p>
      </dsp:txBody>
      <dsp:txXfrm>
        <a:off x="1919823" y="2472503"/>
        <a:ext cx="3212740" cy="1362980"/>
      </dsp:txXfrm>
    </dsp:sp>
    <dsp:sp modelId="{BF998394-D802-42CD-81B4-7EF6B19D28FD}">
      <dsp:nvSpPr>
        <dsp:cNvPr id="0" name=""/>
        <dsp:cNvSpPr/>
      </dsp:nvSpPr>
      <dsp:spPr>
        <a:xfrm>
          <a:off x="5692360" y="2472503"/>
          <a:ext cx="1362980" cy="136298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DD225-4376-47B8-A7CA-22E62D771A9E}">
      <dsp:nvSpPr>
        <dsp:cNvPr id="0" name=""/>
        <dsp:cNvSpPr/>
      </dsp:nvSpPr>
      <dsp:spPr>
        <a:xfrm>
          <a:off x="5978586" y="2758729"/>
          <a:ext cx="790528" cy="7905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F53E62-4069-4BD2-8825-BE1A82D2E098}">
      <dsp:nvSpPr>
        <dsp:cNvPr id="0" name=""/>
        <dsp:cNvSpPr/>
      </dsp:nvSpPr>
      <dsp:spPr>
        <a:xfrm>
          <a:off x="7347408" y="2472503"/>
          <a:ext cx="3212740" cy="136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These interactive features improve user engagement and make the analysis more customizable.</a:t>
          </a:r>
        </a:p>
      </dsp:txBody>
      <dsp:txXfrm>
        <a:off x="7347408" y="2472503"/>
        <a:ext cx="3212740" cy="13629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05CEB-063B-44AE-A335-868D42CBCB79}">
      <dsp:nvSpPr>
        <dsp:cNvPr id="0" name=""/>
        <dsp:cNvSpPr/>
      </dsp:nvSpPr>
      <dsp:spPr>
        <a:xfrm rot="4396374">
          <a:off x="417805" y="915819"/>
          <a:ext cx="3972968" cy="2770650"/>
        </a:xfrm>
        <a:prstGeom prst="swooshArrow">
          <a:avLst>
            <a:gd name="adj1" fmla="val 16310"/>
            <a:gd name="adj2" fmla="val 313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72B179-33EE-461E-AE22-2D1DFD150F62}">
      <dsp:nvSpPr>
        <dsp:cNvPr id="0" name=""/>
        <dsp:cNvSpPr/>
      </dsp:nvSpPr>
      <dsp:spPr>
        <a:xfrm>
          <a:off x="1771935" y="1189231"/>
          <a:ext cx="100329" cy="100329"/>
        </a:xfrm>
        <a:prstGeom prst="ellipse">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843662-562B-48E3-98E9-AB8850E7174C}">
      <dsp:nvSpPr>
        <dsp:cNvPr id="0" name=""/>
        <dsp:cNvSpPr/>
      </dsp:nvSpPr>
      <dsp:spPr>
        <a:xfrm>
          <a:off x="2338431" y="1624147"/>
          <a:ext cx="100329" cy="100329"/>
        </a:xfrm>
        <a:prstGeom prst="ellipse">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2F2839-F282-421A-9B4D-3BB884D4F1B2}">
      <dsp:nvSpPr>
        <dsp:cNvPr id="0" name=""/>
        <dsp:cNvSpPr/>
      </dsp:nvSpPr>
      <dsp:spPr>
        <a:xfrm>
          <a:off x="2847720" y="2133160"/>
          <a:ext cx="100329" cy="100329"/>
        </a:xfrm>
        <a:prstGeom prst="ellipse">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F639E6-C3E2-45E4-9C0A-CEDB311DB605}">
      <dsp:nvSpPr>
        <dsp:cNvPr id="0" name=""/>
        <dsp:cNvSpPr/>
      </dsp:nvSpPr>
      <dsp:spPr>
        <a:xfrm>
          <a:off x="151469" y="0"/>
          <a:ext cx="1873131" cy="73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ctr" defTabSz="711200">
            <a:lnSpc>
              <a:spcPct val="90000"/>
            </a:lnSpc>
            <a:spcBef>
              <a:spcPct val="0"/>
            </a:spcBef>
            <a:spcAft>
              <a:spcPct val="35000"/>
            </a:spcAft>
            <a:buNone/>
          </a:pPr>
          <a:r>
            <a:rPr lang="en-US" sz="1600" kern="1200" dirty="0"/>
            <a:t>Train-Test split</a:t>
          </a:r>
        </a:p>
      </dsp:txBody>
      <dsp:txXfrm>
        <a:off x="151469" y="0"/>
        <a:ext cx="1873131" cy="736366"/>
      </dsp:txXfrm>
    </dsp:sp>
    <dsp:sp modelId="{28F1A112-A374-45E0-A8D6-8B2E130140FC}">
      <dsp:nvSpPr>
        <dsp:cNvPr id="0" name=""/>
        <dsp:cNvSpPr/>
      </dsp:nvSpPr>
      <dsp:spPr>
        <a:xfrm>
          <a:off x="2429602" y="871213"/>
          <a:ext cx="2784384" cy="73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dirty="0"/>
            <a:t>Model Selection</a:t>
          </a:r>
        </a:p>
      </dsp:txBody>
      <dsp:txXfrm>
        <a:off x="2429602" y="871213"/>
        <a:ext cx="2784384" cy="736366"/>
      </dsp:txXfrm>
    </dsp:sp>
    <dsp:sp modelId="{8957D038-B18D-47E1-B3AD-8F820AD74B29}">
      <dsp:nvSpPr>
        <dsp:cNvPr id="0" name=""/>
        <dsp:cNvSpPr/>
      </dsp:nvSpPr>
      <dsp:spPr>
        <a:xfrm>
          <a:off x="151469" y="1306129"/>
          <a:ext cx="1873131" cy="73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35000"/>
            </a:spcAft>
            <a:buNone/>
          </a:pPr>
          <a:r>
            <a:rPr lang="en-US" sz="1600" kern="1200" dirty="0"/>
            <a:t>Model Training</a:t>
          </a:r>
        </a:p>
      </dsp:txBody>
      <dsp:txXfrm>
        <a:off x="151469" y="1306129"/>
        <a:ext cx="1873131" cy="736366"/>
      </dsp:txXfrm>
    </dsp:sp>
    <dsp:sp modelId="{15F5029D-7E1D-474B-ACE3-A70D787C88EA}">
      <dsp:nvSpPr>
        <dsp:cNvPr id="0" name=""/>
        <dsp:cNvSpPr/>
      </dsp:nvSpPr>
      <dsp:spPr>
        <a:xfrm>
          <a:off x="3216271" y="2693259"/>
          <a:ext cx="100329" cy="100329"/>
        </a:xfrm>
        <a:prstGeom prst="ellipse">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E336DF-1E51-4471-97E5-AC26904C88DE}">
      <dsp:nvSpPr>
        <dsp:cNvPr id="0" name=""/>
        <dsp:cNvSpPr/>
      </dsp:nvSpPr>
      <dsp:spPr>
        <a:xfrm>
          <a:off x="3340855" y="1815142"/>
          <a:ext cx="1873131" cy="73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dirty="0"/>
            <a:t>Cross Validation and Performance Evaluation</a:t>
          </a:r>
        </a:p>
      </dsp:txBody>
      <dsp:txXfrm>
        <a:off x="3340855" y="1815142"/>
        <a:ext cx="1873131" cy="736366"/>
      </dsp:txXfrm>
    </dsp:sp>
    <dsp:sp modelId="{41FEDBC3-FABC-43CC-9B4F-770E0856D3AE}">
      <dsp:nvSpPr>
        <dsp:cNvPr id="0" name=""/>
        <dsp:cNvSpPr/>
      </dsp:nvSpPr>
      <dsp:spPr>
        <a:xfrm>
          <a:off x="151469" y="2375241"/>
          <a:ext cx="2784384" cy="73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r" defTabSz="711200">
            <a:lnSpc>
              <a:spcPct val="90000"/>
            </a:lnSpc>
            <a:spcBef>
              <a:spcPct val="0"/>
            </a:spcBef>
            <a:spcAft>
              <a:spcPct val="35000"/>
            </a:spcAft>
            <a:buNone/>
          </a:pPr>
          <a:r>
            <a:rPr lang="en-US" sz="1600" kern="1200" dirty="0"/>
            <a:t>Model Comparison</a:t>
          </a:r>
        </a:p>
      </dsp:txBody>
      <dsp:txXfrm>
        <a:off x="151469" y="2375241"/>
        <a:ext cx="2784384" cy="736366"/>
      </dsp:txXfrm>
    </dsp:sp>
    <dsp:sp modelId="{076581E5-F5FE-488C-9720-4C526053C94E}">
      <dsp:nvSpPr>
        <dsp:cNvPr id="0" name=""/>
        <dsp:cNvSpPr/>
      </dsp:nvSpPr>
      <dsp:spPr>
        <a:xfrm>
          <a:off x="2682728" y="3865922"/>
          <a:ext cx="2531258" cy="736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ctr" defTabSz="711200">
            <a:lnSpc>
              <a:spcPct val="90000"/>
            </a:lnSpc>
            <a:spcBef>
              <a:spcPct val="0"/>
            </a:spcBef>
            <a:spcAft>
              <a:spcPct val="35000"/>
            </a:spcAft>
            <a:buNone/>
          </a:pPr>
          <a:r>
            <a:rPr lang="en-US" sz="1600" kern="1200" dirty="0"/>
            <a:t>Final Model Selection</a:t>
          </a:r>
        </a:p>
      </dsp:txBody>
      <dsp:txXfrm>
        <a:off x="2682728" y="3865922"/>
        <a:ext cx="2531258" cy="7363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FBDA7-42FD-406B-AA75-B53CF6429A2C}">
      <dsp:nvSpPr>
        <dsp:cNvPr id="0" name=""/>
        <dsp:cNvSpPr/>
      </dsp:nvSpPr>
      <dsp:spPr>
        <a:xfrm>
          <a:off x="0" y="3875"/>
          <a:ext cx="8886092" cy="1765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CD5F7-E74A-490B-B67E-74D03C9A727E}">
      <dsp:nvSpPr>
        <dsp:cNvPr id="0" name=""/>
        <dsp:cNvSpPr/>
      </dsp:nvSpPr>
      <dsp:spPr>
        <a:xfrm>
          <a:off x="534018" y="401079"/>
          <a:ext cx="971892" cy="9709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B5F8AC-CF77-4C73-BACA-7AD947188913}">
      <dsp:nvSpPr>
        <dsp:cNvPr id="0" name=""/>
        <dsp:cNvSpPr/>
      </dsp:nvSpPr>
      <dsp:spPr>
        <a:xfrm>
          <a:off x="2039930" y="3875"/>
          <a:ext cx="6602577" cy="1767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016" tIns="187016" rIns="187016" bIns="187016" numCol="1" spcCol="1270" anchor="ctr" anchorCtr="0">
          <a:noAutofit/>
        </a:bodyPr>
        <a:lstStyle/>
        <a:p>
          <a:pPr marL="0" lvl="0" indent="0" algn="l" defTabSz="977900">
            <a:lnSpc>
              <a:spcPct val="100000"/>
            </a:lnSpc>
            <a:spcBef>
              <a:spcPct val="0"/>
            </a:spcBef>
            <a:spcAft>
              <a:spcPct val="35000"/>
            </a:spcAft>
            <a:buNone/>
          </a:pPr>
          <a:r>
            <a:rPr lang="en-US" sz="2200" b="0" i="0" kern="1200" baseline="0" dirty="0"/>
            <a:t>As the flight number increases, the likelihood of a successful landing improves, particularly in the LEO orbit.</a:t>
          </a:r>
          <a:endParaRPr lang="en-US" sz="2200" kern="1200" dirty="0"/>
        </a:p>
      </dsp:txBody>
      <dsp:txXfrm>
        <a:off x="2039930" y="3875"/>
        <a:ext cx="6602577" cy="1767077"/>
      </dsp:txXfrm>
    </dsp:sp>
    <dsp:sp modelId="{AFF9E369-D6A1-4167-B3F9-35E088BEA9AF}">
      <dsp:nvSpPr>
        <dsp:cNvPr id="0" name=""/>
        <dsp:cNvSpPr/>
      </dsp:nvSpPr>
      <dsp:spPr>
        <a:xfrm>
          <a:off x="0" y="2133430"/>
          <a:ext cx="8886092" cy="1765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1A123-3C6B-4C75-9B48-017EC0DB03BD}">
      <dsp:nvSpPr>
        <dsp:cNvPr id="0" name=""/>
        <dsp:cNvSpPr/>
      </dsp:nvSpPr>
      <dsp:spPr>
        <a:xfrm>
          <a:off x="534018" y="2530634"/>
          <a:ext cx="971892" cy="9709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FB821C-C859-45E6-874E-C254621AF8E2}">
      <dsp:nvSpPr>
        <dsp:cNvPr id="0" name=""/>
        <dsp:cNvSpPr/>
      </dsp:nvSpPr>
      <dsp:spPr>
        <a:xfrm>
          <a:off x="2039930" y="2133430"/>
          <a:ext cx="6602577" cy="1767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016" tIns="187016" rIns="187016" bIns="187016" numCol="1" spcCol="1270" anchor="ctr" anchorCtr="0">
          <a:noAutofit/>
        </a:bodyPr>
        <a:lstStyle/>
        <a:p>
          <a:pPr marL="0" lvl="0" indent="0" algn="l" defTabSz="977900">
            <a:lnSpc>
              <a:spcPct val="100000"/>
            </a:lnSpc>
            <a:spcBef>
              <a:spcPct val="0"/>
            </a:spcBef>
            <a:spcAft>
              <a:spcPct val="35000"/>
            </a:spcAft>
            <a:buNone/>
          </a:pPr>
          <a:r>
            <a:rPr lang="en-US" sz="2200" b="0" i="0" kern="1200" baseline="0" dirty="0"/>
            <a:t>For heavier payloads (greater than 10,000 kg), there are no launches from the VAFB-SLC site. Success rates for heavy payloads are higher for Polar, LEO, and ISS orbits, while GTO shows no clear pattern between success and failure.</a:t>
          </a:r>
          <a:endParaRPr lang="en-US" sz="2200" kern="1200" dirty="0"/>
        </a:p>
      </dsp:txBody>
      <dsp:txXfrm>
        <a:off x="2039930" y="2133430"/>
        <a:ext cx="6602577" cy="1767077"/>
      </dsp:txXfrm>
    </dsp:sp>
    <dsp:sp modelId="{391F699C-5DFB-4388-9E9E-BDA9822615DC}">
      <dsp:nvSpPr>
        <dsp:cNvPr id="0" name=""/>
        <dsp:cNvSpPr/>
      </dsp:nvSpPr>
      <dsp:spPr>
        <a:xfrm>
          <a:off x="0" y="4262985"/>
          <a:ext cx="8886092" cy="17653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66CA1-85D1-4F7F-9091-C06972205056}">
      <dsp:nvSpPr>
        <dsp:cNvPr id="0" name=""/>
        <dsp:cNvSpPr/>
      </dsp:nvSpPr>
      <dsp:spPr>
        <a:xfrm>
          <a:off x="534018" y="4660189"/>
          <a:ext cx="971892" cy="9709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2587EE-C565-454B-BE41-720577243C60}">
      <dsp:nvSpPr>
        <dsp:cNvPr id="0" name=""/>
        <dsp:cNvSpPr/>
      </dsp:nvSpPr>
      <dsp:spPr>
        <a:xfrm>
          <a:off x="2039930" y="4262985"/>
          <a:ext cx="6602577" cy="1767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016" tIns="187016" rIns="187016" bIns="187016" numCol="1" spcCol="1270" anchor="ctr" anchorCtr="0">
          <a:noAutofit/>
        </a:bodyPr>
        <a:lstStyle/>
        <a:p>
          <a:pPr marL="0" lvl="0" indent="0" algn="l" defTabSz="977900">
            <a:lnSpc>
              <a:spcPct val="100000"/>
            </a:lnSpc>
            <a:spcBef>
              <a:spcPct val="0"/>
            </a:spcBef>
            <a:spcAft>
              <a:spcPct val="35000"/>
            </a:spcAft>
            <a:buNone/>
          </a:pPr>
          <a:r>
            <a:rPr lang="en-US" sz="2200" b="0" i="0" kern="1200" baseline="0" dirty="0"/>
            <a:t>Landing success rates have steadily increased from 2013 to 2020. </a:t>
          </a:r>
          <a:endParaRPr lang="en-US" sz="2200" kern="1200" dirty="0"/>
        </a:p>
      </dsp:txBody>
      <dsp:txXfrm>
        <a:off x="2039930" y="4262985"/>
        <a:ext cx="6602577" cy="17670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CEA85-5816-4352-9778-D08FD8ACDE04}">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25BD2-DA27-43DA-B242-882A6B622165}">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CA0D90-39B9-4C44-831D-3F16F7A2055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0" i="0" kern="1200" baseline="0" dirty="0"/>
            <a:t>Four models : Logistic Regression, KNN, SVM, and Random Fores</a:t>
          </a:r>
          <a:r>
            <a:rPr lang="en-US" sz="1900" kern="1200" dirty="0"/>
            <a:t>t </a:t>
          </a:r>
          <a:r>
            <a:rPr lang="en-US" sz="1900" b="0" i="0" kern="1200" baseline="0" dirty="0"/>
            <a:t>were evaluated, all achieving an </a:t>
          </a:r>
          <a:r>
            <a:rPr lang="en-US" sz="1900" b="1" i="0" kern="1200" baseline="0" dirty="0"/>
            <a:t>accuracy of 83.33%</a:t>
          </a:r>
          <a:r>
            <a:rPr lang="en-US" sz="1900" b="0" i="0" kern="1200" baseline="0" dirty="0"/>
            <a:t> on the test data.</a:t>
          </a:r>
          <a:endParaRPr lang="en-US" sz="1900" kern="1200" dirty="0"/>
        </a:p>
      </dsp:txBody>
      <dsp:txXfrm>
        <a:off x="1834517" y="469890"/>
        <a:ext cx="3148942" cy="1335915"/>
      </dsp:txXfrm>
    </dsp:sp>
    <dsp:sp modelId="{70589CD3-49D0-4569-A7FD-866DE0471089}">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7C4E4-6ABB-4886-BC7D-6B8435AFE2E9}">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7229F7-92C2-404B-A72C-A82C935AB118}">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0" i="0" kern="1200" baseline="0"/>
            <a:t>The models showed similar performance in terms of </a:t>
          </a:r>
          <a:r>
            <a:rPr lang="en-US" sz="1900" b="1" i="0" kern="1200" baseline="0"/>
            <a:t>accuracy</a:t>
          </a:r>
          <a:r>
            <a:rPr lang="en-US" sz="1900" b="0" i="0" kern="1200" baseline="0"/>
            <a:t>, </a:t>
          </a:r>
          <a:r>
            <a:rPr lang="en-US" sz="1900" b="1" i="0" kern="1200" baseline="0"/>
            <a:t>precision</a:t>
          </a:r>
          <a:r>
            <a:rPr lang="en-US" sz="1900" b="0" i="0" kern="1200" baseline="0"/>
            <a:t>, </a:t>
          </a:r>
          <a:r>
            <a:rPr lang="en-US" sz="1900" b="1" i="0" kern="1200" baseline="0"/>
            <a:t>recall</a:t>
          </a:r>
          <a:r>
            <a:rPr lang="en-US" sz="1900" b="0" i="0" kern="1200" baseline="0"/>
            <a:t>, and </a:t>
          </a:r>
          <a:r>
            <a:rPr lang="en-US" sz="1900" b="1" i="0" kern="1200" baseline="0"/>
            <a:t>F1-score</a:t>
          </a:r>
          <a:r>
            <a:rPr lang="en-US" sz="1900" b="0" i="0" kern="1200" baseline="0"/>
            <a:t>.</a:t>
          </a:r>
          <a:endParaRPr lang="en-US" sz="1900" kern="1200"/>
        </a:p>
      </dsp:txBody>
      <dsp:txXfrm>
        <a:off x="7154322" y="469890"/>
        <a:ext cx="3148942" cy="1335915"/>
      </dsp:txXfrm>
    </dsp:sp>
    <dsp:sp modelId="{35356B6A-2C5C-45F8-804A-58B4E410AA8F}">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8B37C7-76DE-4444-A2BA-2626C510A3CA}">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908662-317C-4A85-A5E0-68B3CC67B52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0" i="0" kern="1200" baseline="0"/>
            <a:t>Despite the close performance, </a:t>
          </a:r>
          <a:r>
            <a:rPr lang="en-US" sz="1900" b="1" i="0" kern="1200" baseline="0"/>
            <a:t>Random Forest</a:t>
          </a:r>
          <a:r>
            <a:rPr lang="en-US" sz="1900" b="0" i="0" kern="1200" baseline="0"/>
            <a:t> was preferred due to its ability to capture complex relationships and handle non-linear data.</a:t>
          </a:r>
          <a:endParaRPr lang="en-US" sz="1900" kern="1200"/>
        </a:p>
      </dsp:txBody>
      <dsp:txXfrm>
        <a:off x="1834517" y="2545532"/>
        <a:ext cx="3148942" cy="1335915"/>
      </dsp:txXfrm>
    </dsp:sp>
    <dsp:sp modelId="{EADA6BE7-442B-4393-8417-ADABB9D285D3}">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30615A-DE0C-4BB6-ACFF-AECA362B763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FC9110-03E5-4055-B5C1-38EC67EAD05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0" i="0" kern="1200" baseline="0"/>
            <a:t>Key features influencing landing success included </a:t>
          </a:r>
          <a:r>
            <a:rPr lang="en-US" sz="1900" b="1" i="0" kern="1200" baseline="0"/>
            <a:t>flight number</a:t>
          </a:r>
          <a:r>
            <a:rPr lang="en-US" sz="1900" b="0" i="0" kern="1200" baseline="0"/>
            <a:t> and </a:t>
          </a:r>
          <a:r>
            <a:rPr lang="en-US" sz="1900" b="1" i="0" kern="1200" baseline="0"/>
            <a:t>payload mass</a:t>
          </a:r>
          <a:r>
            <a:rPr lang="en-US" sz="1900" b="0" i="0" kern="1200" baseline="0"/>
            <a:t>, with successful landings more likely as the flight number increases. </a:t>
          </a:r>
          <a:endParaRPr lang="en-US" sz="1900" kern="1200"/>
        </a:p>
      </dsp:txBody>
      <dsp:txXfrm>
        <a:off x="7154322" y="2545532"/>
        <a:ext cx="3148942" cy="13359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1570D-CA07-4244-89B8-DFAEFB61111D}">
      <dsp:nvSpPr>
        <dsp:cNvPr id="0" name=""/>
        <dsp:cNvSpPr/>
      </dsp:nvSpPr>
      <dsp:spPr>
        <a:xfrm rot="16200000">
          <a:off x="1132" y="30023"/>
          <a:ext cx="5275255" cy="5278104"/>
        </a:xfrm>
        <a:prstGeom prst="downArrow">
          <a:avLst>
            <a:gd name="adj1" fmla="val 50000"/>
            <a:gd name="adj2" fmla="val 35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t>
          </a:r>
          <a:r>
            <a:rPr lang="en-US" sz="2000" kern="1200" dirty="0" err="1"/>
            <a:t>sql</a:t>
          </a:r>
          <a:r>
            <a:rPr lang="en-US" sz="2000" kern="1200" dirty="0"/>
            <a:t> select AVG("PAYLOAD_MASS__KG_") AS "Avgmass_F9 v1.1" from SPACEXTBL WHERE "</a:t>
          </a:r>
          <a:r>
            <a:rPr lang="en-US" sz="2000" kern="1200" dirty="0" err="1"/>
            <a:t>Booster_Version</a:t>
          </a:r>
          <a:r>
            <a:rPr lang="en-US" sz="2000" kern="1200" dirty="0"/>
            <a:t>" like 'F9 v1.1%'; </a:t>
          </a:r>
        </a:p>
      </dsp:txBody>
      <dsp:txXfrm rot="5400000">
        <a:off x="-292" y="1350261"/>
        <a:ext cx="4354934" cy="2637627"/>
      </dsp:txXfrm>
    </dsp:sp>
    <dsp:sp modelId="{C7FBF0BB-3FCF-4571-A57F-335F0CCDD45D}">
      <dsp:nvSpPr>
        <dsp:cNvPr id="0" name=""/>
        <dsp:cNvSpPr/>
      </dsp:nvSpPr>
      <dsp:spPr>
        <a:xfrm rot="5400000">
          <a:off x="5538150" y="30023"/>
          <a:ext cx="5275255" cy="5278104"/>
        </a:xfrm>
        <a:prstGeom prst="downArrow">
          <a:avLst>
            <a:gd name="adj1" fmla="val 50000"/>
            <a:gd name="adj2" fmla="val 35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This query computes the average payload mass for all Falcon 9 v1.1 launches, providing insight into the typical payload capacity carried by the F9 v1.1 booster. The result shows the average mass of payloads in kilograms for these specific missions.</a:t>
          </a:r>
        </a:p>
      </dsp:txBody>
      <dsp:txXfrm rot="-5400000">
        <a:off x="6459896" y="1350261"/>
        <a:ext cx="4354934" cy="26376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A521B-7B94-46FB-B0F0-75FE35EBCC20}">
      <dsp:nvSpPr>
        <dsp:cNvPr id="0" name=""/>
        <dsp:cNvSpPr/>
      </dsp:nvSpPr>
      <dsp:spPr>
        <a:xfrm>
          <a:off x="259404" y="1824255"/>
          <a:ext cx="1360208" cy="13602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7EA78C-3A46-47EF-A206-61F024EF9B7D}">
      <dsp:nvSpPr>
        <dsp:cNvPr id="0" name=""/>
        <dsp:cNvSpPr/>
      </dsp:nvSpPr>
      <dsp:spPr>
        <a:xfrm>
          <a:off x="545047" y="2109899"/>
          <a:ext cx="788920" cy="7889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1AE60A-181B-4567-862D-6D67145D4286}">
      <dsp:nvSpPr>
        <dsp:cNvPr id="0" name=""/>
        <dsp:cNvSpPr/>
      </dsp:nvSpPr>
      <dsp:spPr>
        <a:xfrm>
          <a:off x="1911085" y="1824255"/>
          <a:ext cx="3206205" cy="1360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a:t>
          </a:r>
          <a:r>
            <a:rPr lang="en-US" sz="2000" kern="1200" dirty="0" err="1"/>
            <a:t>sql</a:t>
          </a:r>
          <a:r>
            <a:rPr lang="en-US" sz="2000" kern="1200" dirty="0"/>
            <a:t> select "</a:t>
          </a:r>
          <a:r>
            <a:rPr lang="en-US" sz="2000" kern="1200" dirty="0" err="1"/>
            <a:t>Booster_Version</a:t>
          </a:r>
          <a:r>
            <a:rPr lang="en-US" sz="2000" kern="1200" dirty="0"/>
            <a:t>" from SPACEXTBL WHERE "PAYLOAD_MASS__KG_" = (SELECT MAX("PAYLOAD_MASS__KG_") FROM SPACEXTBL); </a:t>
          </a:r>
        </a:p>
      </dsp:txBody>
      <dsp:txXfrm>
        <a:off x="1911085" y="1824255"/>
        <a:ext cx="3206205" cy="1360208"/>
      </dsp:txXfrm>
    </dsp:sp>
    <dsp:sp modelId="{BB7F0AF6-8294-441A-8F24-17A7B1DAA462}">
      <dsp:nvSpPr>
        <dsp:cNvPr id="0" name=""/>
        <dsp:cNvSpPr/>
      </dsp:nvSpPr>
      <dsp:spPr>
        <a:xfrm>
          <a:off x="5675949" y="1824255"/>
          <a:ext cx="1360208" cy="136020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4D3A0-9E7F-4F76-AAFF-A4FE192D05FA}">
      <dsp:nvSpPr>
        <dsp:cNvPr id="0" name=""/>
        <dsp:cNvSpPr/>
      </dsp:nvSpPr>
      <dsp:spPr>
        <a:xfrm>
          <a:off x="5961592" y="2109899"/>
          <a:ext cx="788920" cy="7889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75A89-9842-4800-9E95-6EE9A5267CE4}">
      <dsp:nvSpPr>
        <dsp:cNvPr id="0" name=""/>
        <dsp:cNvSpPr/>
      </dsp:nvSpPr>
      <dsp:spPr>
        <a:xfrm>
          <a:off x="7327630" y="1824255"/>
          <a:ext cx="3206205" cy="1360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This query finds the booster version used for the mission that carried the heaviest payload, by identifying the launch with the maximum payload mass. </a:t>
          </a:r>
        </a:p>
        <a:p>
          <a:pPr marL="0" lvl="0" indent="0" algn="l" defTabSz="889000">
            <a:lnSpc>
              <a:spcPct val="100000"/>
            </a:lnSpc>
            <a:spcBef>
              <a:spcPct val="0"/>
            </a:spcBef>
            <a:spcAft>
              <a:spcPct val="35000"/>
            </a:spcAft>
            <a:buNone/>
          </a:pPr>
          <a:endParaRPr lang="en-US" sz="2000" kern="1200" dirty="0"/>
        </a:p>
        <a:p>
          <a:pPr marL="0" lvl="0" indent="0" algn="l" defTabSz="889000">
            <a:lnSpc>
              <a:spcPct val="100000"/>
            </a:lnSpc>
            <a:spcBef>
              <a:spcPct val="0"/>
            </a:spcBef>
            <a:spcAft>
              <a:spcPct val="35000"/>
            </a:spcAft>
            <a:buNone/>
          </a:pPr>
          <a:r>
            <a:rPr lang="en-US" sz="2000" kern="1200" dirty="0"/>
            <a:t>The result shows which booster version was used for the heaviest payload, helping to identify the most powerful Falcon 9 variant in terms of payload capacity.</a:t>
          </a:r>
        </a:p>
      </dsp:txBody>
      <dsp:txXfrm>
        <a:off x="7327630" y="1824255"/>
        <a:ext cx="3206205" cy="13602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E28F2F-2349-48F5-9C5D-95134FD8DD5B}">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Some sites have a larger share of successful launches, suggesting they are more frequently used or more reliable.</a:t>
          </a:r>
        </a:p>
      </dsp:txBody>
      <dsp:txXfrm>
        <a:off x="28038" y="28038"/>
        <a:ext cx="7298593" cy="901218"/>
      </dsp:txXfrm>
    </dsp:sp>
    <dsp:sp modelId="{B83F237B-7F0E-4923-825A-315683EE8986}">
      <dsp:nvSpPr>
        <dsp:cNvPr id="0" name=""/>
        <dsp:cNvSpPr/>
      </dsp:nvSpPr>
      <dsp:spPr>
        <a:xfrm>
          <a:off x="704545" y="1131347"/>
          <a:ext cx="8412480" cy="957294"/>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chart highlights differences in success rates across sites, showing which sites perform better.</a:t>
          </a:r>
        </a:p>
      </dsp:txBody>
      <dsp:txXfrm>
        <a:off x="732583" y="1159385"/>
        <a:ext cx="7029617" cy="901218"/>
      </dsp:txXfrm>
    </dsp:sp>
    <dsp:sp modelId="{11DA3AA4-8692-4CCB-AA5C-B3215CB66714}">
      <dsp:nvSpPr>
        <dsp:cNvPr id="0" name=""/>
        <dsp:cNvSpPr/>
      </dsp:nvSpPr>
      <dsp:spPr>
        <a:xfrm>
          <a:off x="1398574" y="2262695"/>
          <a:ext cx="8412480" cy="957294"/>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It provides insights for improving sites with fewer successful launches and highlights the most efficient locations.</a:t>
          </a:r>
        </a:p>
      </dsp:txBody>
      <dsp:txXfrm>
        <a:off x="1426612" y="2290733"/>
        <a:ext cx="7040133" cy="901218"/>
      </dsp:txXfrm>
    </dsp:sp>
    <dsp:sp modelId="{660297AC-9BFA-429A-BB0A-DF70126BBD00}">
      <dsp:nvSpPr>
        <dsp:cNvPr id="0" name=""/>
        <dsp:cNvSpPr/>
      </dsp:nvSpPr>
      <dsp:spPr>
        <a:xfrm>
          <a:off x="2103119" y="3394043"/>
          <a:ext cx="8412480" cy="95729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In short, this pie chart visually summarizes the launch success performance across different sites, making it easier to analyze the relative success of each location.</a:t>
          </a:r>
        </a:p>
      </dsp:txBody>
      <dsp:txXfrm>
        <a:off x="2131157" y="3422081"/>
        <a:ext cx="7029617" cy="901218"/>
      </dsp:txXfrm>
    </dsp:sp>
    <dsp:sp modelId="{985C9B42-20C5-4028-A256-A428DD31DFAF}">
      <dsp:nvSpPr>
        <dsp:cNvPr id="0" name=""/>
        <dsp:cNvSpPr/>
      </dsp:nvSpPr>
      <dsp:spPr>
        <a:xfrm>
          <a:off x="779023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19BB01DE-9565-42BE-A362-277FD1C7F3AE}">
      <dsp:nvSpPr>
        <dsp:cNvPr id="0" name=""/>
        <dsp:cNvSpPr/>
      </dsp:nvSpPr>
      <dsp:spPr>
        <a:xfrm>
          <a:off x="8494783" y="1864548"/>
          <a:ext cx="622241" cy="622241"/>
        </a:xfrm>
        <a:prstGeom prst="downArrow">
          <a:avLst>
            <a:gd name="adj1" fmla="val 55000"/>
            <a:gd name="adj2" fmla="val 45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1B9249B2-0340-4413-9DEE-63C79761277D}">
      <dsp:nvSpPr>
        <dsp:cNvPr id="0" name=""/>
        <dsp:cNvSpPr/>
      </dsp:nvSpPr>
      <dsp:spPr>
        <a:xfrm>
          <a:off x="9188813" y="2995896"/>
          <a:ext cx="622241" cy="622241"/>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D9D555-3F49-48E7-8FE3-0A96F8E39866}">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4B521A-00B3-4579-975B-8844EC8108F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875BF-58C5-40FC-B8DD-179B4425C504}">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The dominant segment in the pie chart represents successful launches, indicating that KSC LC-39A has a very high launch success ratio, reinforcing its reliability as a key launch site for SpaceX.</a:t>
          </a:r>
        </a:p>
      </dsp:txBody>
      <dsp:txXfrm>
        <a:off x="1435590" y="531"/>
        <a:ext cx="9080009" cy="1242935"/>
      </dsp:txXfrm>
    </dsp:sp>
    <dsp:sp modelId="{32CF246F-E390-4114-8A7D-9950FAD5C674}">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F8D20F-FB4D-44F3-8EC3-EDAEF4FB8E31}">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167548-3902-42C8-8C25-A3578487B36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This high success ratio reflects well on KSC LC-39A's performance over time, demonstrating its capability for consistent and successful rocket launches.</a:t>
          </a:r>
        </a:p>
      </dsp:txBody>
      <dsp:txXfrm>
        <a:off x="1435590" y="1554201"/>
        <a:ext cx="9080009" cy="1242935"/>
      </dsp:txXfrm>
    </dsp:sp>
    <dsp:sp modelId="{F79D7C5B-D2D2-436D-BCE9-2841DC9C4C71}">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8E3590-4A6F-4ABE-8B06-12921770E37F}">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6F68A-F7ED-4382-BF89-4979FBEB8CB1}">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90000"/>
            </a:lnSpc>
            <a:spcBef>
              <a:spcPct val="0"/>
            </a:spcBef>
            <a:spcAft>
              <a:spcPct val="35000"/>
            </a:spcAft>
            <a:buNone/>
          </a:pPr>
          <a:r>
            <a:rPr lang="en-US" sz="2300" kern="1200"/>
            <a:t>The smaller segment representing failures or partial successes shows that KSC LC-39A experiences relatively few issues, reinforcing its role as one of SpaceX's most dependable launch locations.</a:t>
          </a:r>
        </a:p>
      </dsp:txBody>
      <dsp:txXfrm>
        <a:off x="1435590" y="3107870"/>
        <a:ext cx="9080009" cy="124293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66F5F2-8799-43F6-B219-2EFB92EC0845}">
      <dsp:nvSpPr>
        <dsp:cNvPr id="0" name=""/>
        <dsp:cNvSpPr/>
      </dsp:nvSpPr>
      <dsp:spPr>
        <a:xfrm>
          <a:off x="0" y="41544"/>
          <a:ext cx="10515600" cy="13747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scatter plot with the range slider provides a detailed view of how payload mass influences launch success, with heavier payloads generally having a lower success rate. </a:t>
          </a:r>
        </a:p>
      </dsp:txBody>
      <dsp:txXfrm>
        <a:off x="67110" y="108654"/>
        <a:ext cx="10381380" cy="1240530"/>
      </dsp:txXfrm>
    </dsp:sp>
    <dsp:sp modelId="{73CC39B9-3A64-4478-8115-15DC592AA387}">
      <dsp:nvSpPr>
        <dsp:cNvPr id="0" name=""/>
        <dsp:cNvSpPr/>
      </dsp:nvSpPr>
      <dsp:spPr>
        <a:xfrm>
          <a:off x="0" y="1488294"/>
          <a:ext cx="10515600" cy="137475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booster version also plays a significant role, with newer versions showing better performance, especially for larger payloads. </a:t>
          </a:r>
        </a:p>
      </dsp:txBody>
      <dsp:txXfrm>
        <a:off x="67110" y="1555404"/>
        <a:ext cx="10381380" cy="1240530"/>
      </dsp:txXfrm>
    </dsp:sp>
    <dsp:sp modelId="{613301F7-CEDE-4692-99DD-491B4E823C00}">
      <dsp:nvSpPr>
        <dsp:cNvPr id="0" name=""/>
        <dsp:cNvSpPr/>
      </dsp:nvSpPr>
      <dsp:spPr>
        <a:xfrm>
          <a:off x="0" y="2935044"/>
          <a:ext cx="10515600" cy="13747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The findings help to understand how payload size and booster version affect SpaceX’s launch outcomes across different sites.</a:t>
          </a:r>
        </a:p>
      </dsp:txBody>
      <dsp:txXfrm>
        <a:off x="67110" y="3002154"/>
        <a:ext cx="10381380" cy="12405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27BDE-C257-4172-9C78-B7DF89611804}">
      <dsp:nvSpPr>
        <dsp:cNvPr id="0" name=""/>
        <dsp:cNvSpPr/>
      </dsp:nvSpPr>
      <dsp:spPr>
        <a:xfrm>
          <a:off x="0" y="172328"/>
          <a:ext cx="5064647" cy="20877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All four models : Logistic Regression, KNN, SVM, and Random Forest demonstrate similar test set accuracies of approximately 83.33%</a:t>
          </a:r>
        </a:p>
      </dsp:txBody>
      <dsp:txXfrm>
        <a:off x="101918" y="274246"/>
        <a:ext cx="4860811" cy="1883959"/>
      </dsp:txXfrm>
    </dsp:sp>
    <dsp:sp modelId="{6058ED85-C7C6-4240-A7BC-136813CE207D}">
      <dsp:nvSpPr>
        <dsp:cNvPr id="0" name=""/>
        <dsp:cNvSpPr/>
      </dsp:nvSpPr>
      <dsp:spPr>
        <a:xfrm>
          <a:off x="0" y="2274523"/>
          <a:ext cx="5064647" cy="248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This indicates that, for this particular dataset, each model performs almost equally well in predicting the success of the Falcon 9 first stage landing, suggesting that none of the models significantly outperforms the others in terms of accuracy.</a:t>
          </a:r>
        </a:p>
      </dsp:txBody>
      <dsp:txXfrm>
        <a:off x="121512" y="2396035"/>
        <a:ext cx="4821623" cy="22461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98015-8EDB-4ADC-9B42-D2A068F6BF7E}">
      <dsp:nvSpPr>
        <dsp:cNvPr id="0" name=""/>
        <dsp:cNvSpPr/>
      </dsp:nvSpPr>
      <dsp:spPr>
        <a:xfrm rot="5400000">
          <a:off x="7193211" y="-3084635"/>
          <a:ext cx="1128028" cy="7300918"/>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Collected historical data from public sources such as SpaceX’s official website, space-related APIs, and websites like Wikipedia.</a:t>
          </a:r>
        </a:p>
        <a:p>
          <a:pPr marL="171450" lvl="1" indent="-171450" algn="l" defTabSz="711200">
            <a:lnSpc>
              <a:spcPct val="90000"/>
            </a:lnSpc>
            <a:spcBef>
              <a:spcPct val="0"/>
            </a:spcBef>
            <a:spcAft>
              <a:spcPct val="15000"/>
            </a:spcAft>
            <a:buChar char="•"/>
          </a:pPr>
          <a:r>
            <a:rPr lang="en-US" sz="1600" kern="1200" dirty="0"/>
            <a:t>Gathered information on Falcon 9 launches, including rocket specifications, landing success/failure, launch sites, location, and other relevant features.</a:t>
          </a:r>
        </a:p>
      </dsp:txBody>
      <dsp:txXfrm rot="-5400000">
        <a:off x="4106766" y="56876"/>
        <a:ext cx="7245852" cy="1017896"/>
      </dsp:txXfrm>
    </dsp:sp>
    <dsp:sp modelId="{A2612456-E40A-47D1-BB4D-150FCD8ED055}">
      <dsp:nvSpPr>
        <dsp:cNvPr id="0" name=""/>
        <dsp:cNvSpPr/>
      </dsp:nvSpPr>
      <dsp:spPr>
        <a:xfrm>
          <a:off x="0" y="38514"/>
          <a:ext cx="4106766" cy="105461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b="1" kern="1200" dirty="0"/>
            <a:t>Identify Data Sources</a:t>
          </a:r>
          <a:endParaRPr lang="en-US" sz="3300" kern="1200" dirty="0"/>
        </a:p>
      </dsp:txBody>
      <dsp:txXfrm>
        <a:off x="51482" y="89996"/>
        <a:ext cx="4003802" cy="951654"/>
      </dsp:txXfrm>
    </dsp:sp>
    <dsp:sp modelId="{D516CD3D-562D-403E-85A8-E646CB7A6980}">
      <dsp:nvSpPr>
        <dsp:cNvPr id="0" name=""/>
        <dsp:cNvSpPr/>
      </dsp:nvSpPr>
      <dsp:spPr>
        <a:xfrm rot="5400000">
          <a:off x="7159847" y="-1870511"/>
          <a:ext cx="1194756" cy="7300918"/>
        </a:xfrm>
        <a:prstGeom prst="round2SameRect">
          <a:avLst/>
        </a:prstGeom>
        <a:solidFill>
          <a:schemeClr val="accent2">
            <a:tint val="40000"/>
            <a:alpha val="90000"/>
            <a:hueOff val="-212306"/>
            <a:satOff val="-18836"/>
            <a:lumOff val="-192"/>
            <a:alphaOff val="0"/>
          </a:schemeClr>
        </a:solidFill>
        <a:ln w="6350" cap="flat" cmpd="sng" algn="ctr">
          <a:solidFill>
            <a:schemeClr val="accent2">
              <a:tint val="40000"/>
              <a:alpha val="90000"/>
              <a:hueOff val="-212306"/>
              <a:satOff val="-18836"/>
              <a:lumOff val="-1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Used web scraping techniques to collect raw data from SpaceX’s API and relevant databases.</a:t>
          </a:r>
        </a:p>
        <a:p>
          <a:pPr marL="171450" lvl="1" indent="-171450" algn="l" defTabSz="711200">
            <a:lnSpc>
              <a:spcPct val="90000"/>
            </a:lnSpc>
            <a:spcBef>
              <a:spcPct val="0"/>
            </a:spcBef>
            <a:spcAft>
              <a:spcPct val="15000"/>
            </a:spcAft>
            <a:buChar char="•"/>
          </a:pPr>
          <a:r>
            <a:rPr lang="en-US" sz="1600" kern="1200" dirty="0"/>
            <a:t>Manually retrieved missing or supplementary data from official launch reports when possible.</a:t>
          </a:r>
        </a:p>
      </dsp:txBody>
      <dsp:txXfrm rot="-5400000">
        <a:off x="4106767" y="1240892"/>
        <a:ext cx="7242595" cy="1078110"/>
      </dsp:txXfrm>
    </dsp:sp>
    <dsp:sp modelId="{85E37981-B1A4-4251-8080-9B4D820ACB5B}">
      <dsp:nvSpPr>
        <dsp:cNvPr id="0" name=""/>
        <dsp:cNvSpPr/>
      </dsp:nvSpPr>
      <dsp:spPr>
        <a:xfrm>
          <a:off x="0" y="1252638"/>
          <a:ext cx="4106766" cy="1054618"/>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b="1" kern="1200" dirty="0"/>
            <a:t>Data Extraction</a:t>
          </a:r>
          <a:endParaRPr lang="en-US" sz="3300" kern="1200" dirty="0"/>
        </a:p>
      </dsp:txBody>
      <dsp:txXfrm>
        <a:off x="51482" y="1304120"/>
        <a:ext cx="4003802" cy="951654"/>
      </dsp:txXfrm>
    </dsp:sp>
    <dsp:sp modelId="{ECBC8DF5-B064-4E7F-A90F-13C675949F21}">
      <dsp:nvSpPr>
        <dsp:cNvPr id="0" name=""/>
        <dsp:cNvSpPr/>
      </dsp:nvSpPr>
      <dsp:spPr>
        <a:xfrm rot="5400000">
          <a:off x="7215939" y="-675100"/>
          <a:ext cx="1097740" cy="7308055"/>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Organized the data into structured formats (CSV, JSON, or databases) for ease of processing.</a:t>
          </a:r>
        </a:p>
        <a:p>
          <a:pPr marL="171450" lvl="1" indent="-171450" algn="l" defTabSz="711200">
            <a:lnSpc>
              <a:spcPct val="90000"/>
            </a:lnSpc>
            <a:spcBef>
              <a:spcPct val="0"/>
            </a:spcBef>
            <a:spcAft>
              <a:spcPct val="15000"/>
            </a:spcAft>
            <a:buChar char="•"/>
          </a:pPr>
          <a:r>
            <a:rPr lang="en-US" sz="1600" kern="1200" dirty="0"/>
            <a:t>Ensured that all data entries had consistent formats (e.g., date and time, categorical variables).</a:t>
          </a:r>
        </a:p>
      </dsp:txBody>
      <dsp:txXfrm rot="-5400000">
        <a:off x="4110782" y="2483644"/>
        <a:ext cx="7254468" cy="990566"/>
      </dsp:txXfrm>
    </dsp:sp>
    <dsp:sp modelId="{E98D7362-81FF-4FE4-8826-649766FBD0A5}">
      <dsp:nvSpPr>
        <dsp:cNvPr id="0" name=""/>
        <dsp:cNvSpPr/>
      </dsp:nvSpPr>
      <dsp:spPr>
        <a:xfrm>
          <a:off x="0" y="2451617"/>
          <a:ext cx="4110781" cy="105461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b="1" kern="1200" dirty="0"/>
            <a:t>Data Structuring</a:t>
          </a:r>
          <a:endParaRPr lang="en-US" sz="3300" kern="1200" dirty="0"/>
        </a:p>
      </dsp:txBody>
      <dsp:txXfrm>
        <a:off x="51482" y="2503099"/>
        <a:ext cx="4007817" cy="951654"/>
      </dsp:txXfrm>
    </dsp:sp>
    <dsp:sp modelId="{B46AEC4C-6828-4137-A0FA-4A31BE887A59}">
      <dsp:nvSpPr>
        <dsp:cNvPr id="0" name=""/>
        <dsp:cNvSpPr/>
      </dsp:nvSpPr>
      <dsp:spPr>
        <a:xfrm rot="5400000">
          <a:off x="7256673" y="450238"/>
          <a:ext cx="1031450" cy="7315199"/>
        </a:xfrm>
        <a:prstGeom prst="round2SameRect">
          <a:avLst/>
        </a:prstGeom>
        <a:solidFill>
          <a:schemeClr val="accent2">
            <a:tint val="40000"/>
            <a:alpha val="90000"/>
            <a:hueOff val="-636919"/>
            <a:satOff val="-56510"/>
            <a:lumOff val="-577"/>
            <a:alphaOff val="0"/>
          </a:schemeClr>
        </a:solidFill>
        <a:ln w="6350" cap="flat" cmpd="sng" algn="ctr">
          <a:solidFill>
            <a:schemeClr val="accent2">
              <a:tint val="40000"/>
              <a:alpha val="90000"/>
              <a:hueOff val="-636919"/>
              <a:satOff val="-56510"/>
              <a:lumOff val="-57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Combined data from different sources to create a comprehensive dataset.</a:t>
          </a:r>
        </a:p>
        <a:p>
          <a:pPr marL="171450" lvl="1" indent="-171450" algn="l" defTabSz="711200">
            <a:lnSpc>
              <a:spcPct val="90000"/>
            </a:lnSpc>
            <a:spcBef>
              <a:spcPct val="0"/>
            </a:spcBef>
            <a:spcAft>
              <a:spcPct val="15000"/>
            </a:spcAft>
            <a:buChar char="•"/>
          </a:pPr>
          <a:r>
            <a:rPr lang="en-US" sz="1600" kern="1200" dirty="0"/>
            <a:t>Matched each rocket launch to its respective landing success/failure and external factors (e.g., rocket type, launch site).</a:t>
          </a:r>
        </a:p>
      </dsp:txBody>
      <dsp:txXfrm rot="-5400000">
        <a:off x="4114799" y="3642464"/>
        <a:ext cx="7264848" cy="930748"/>
      </dsp:txXfrm>
    </dsp:sp>
    <dsp:sp modelId="{A24AD5E8-0FAC-466A-B796-9BE6C6559665}">
      <dsp:nvSpPr>
        <dsp:cNvPr id="0" name=""/>
        <dsp:cNvSpPr/>
      </dsp:nvSpPr>
      <dsp:spPr>
        <a:xfrm>
          <a:off x="0" y="3580528"/>
          <a:ext cx="4114799" cy="1054618"/>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b="1" kern="1200" dirty="0"/>
            <a:t>Data Integration</a:t>
          </a:r>
          <a:endParaRPr lang="en-US" sz="3300" kern="1200" dirty="0"/>
        </a:p>
      </dsp:txBody>
      <dsp:txXfrm>
        <a:off x="51482" y="3632010"/>
        <a:ext cx="4011835" cy="951654"/>
      </dsp:txXfrm>
    </dsp:sp>
    <dsp:sp modelId="{A56FCF28-6BD3-43B1-9C84-0F10CB74DA18}">
      <dsp:nvSpPr>
        <dsp:cNvPr id="0" name=""/>
        <dsp:cNvSpPr/>
      </dsp:nvSpPr>
      <dsp:spPr>
        <a:xfrm rot="5400000">
          <a:off x="7301047" y="1557587"/>
          <a:ext cx="942702" cy="7315199"/>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Ensured accuracy and completeness by cross-referencing with trusted sources.</a:t>
          </a:r>
        </a:p>
        <a:p>
          <a:pPr marL="171450" lvl="1" indent="-171450" algn="l" defTabSz="711200">
            <a:lnSpc>
              <a:spcPct val="90000"/>
            </a:lnSpc>
            <a:spcBef>
              <a:spcPct val="0"/>
            </a:spcBef>
            <a:spcAft>
              <a:spcPct val="15000"/>
            </a:spcAft>
            <a:buChar char="•"/>
          </a:pPr>
          <a:r>
            <a:rPr lang="en-US" sz="1600" kern="1200" dirty="0"/>
            <a:t>Removed or corrected any discrepancies, duplicates, or erroneous data entries.</a:t>
          </a:r>
        </a:p>
      </dsp:txBody>
      <dsp:txXfrm rot="-5400000">
        <a:off x="4114799" y="4789855"/>
        <a:ext cx="7269180" cy="850664"/>
      </dsp:txXfrm>
    </dsp:sp>
    <dsp:sp modelId="{44FCBDBF-9668-41B9-8BD0-082A60264F6E}">
      <dsp:nvSpPr>
        <dsp:cNvPr id="0" name=""/>
        <dsp:cNvSpPr/>
      </dsp:nvSpPr>
      <dsp:spPr>
        <a:xfrm>
          <a:off x="0" y="4687878"/>
          <a:ext cx="4114799" cy="105461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b="1" kern="1200" dirty="0"/>
            <a:t>Data Quality Check</a:t>
          </a:r>
          <a:endParaRPr lang="en-US" sz="3300" kern="1200" dirty="0"/>
        </a:p>
      </dsp:txBody>
      <dsp:txXfrm>
        <a:off x="51482" y="4739360"/>
        <a:ext cx="4011835" cy="95165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B5069-A374-4CDB-931D-DA084A82FAC2}">
      <dsp:nvSpPr>
        <dsp:cNvPr id="0" name=""/>
        <dsp:cNvSpPr/>
      </dsp:nvSpPr>
      <dsp:spPr>
        <a:xfrm>
          <a:off x="0" y="4255"/>
          <a:ext cx="5009466" cy="13418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3C281-B315-4D4C-A1F5-61B45E971696}">
      <dsp:nvSpPr>
        <dsp:cNvPr id="0" name=""/>
        <dsp:cNvSpPr/>
      </dsp:nvSpPr>
      <dsp:spPr>
        <a:xfrm>
          <a:off x="405909" y="306171"/>
          <a:ext cx="738739" cy="7380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BA26BF-51B5-450D-A91E-BDE57FF91597}">
      <dsp:nvSpPr>
        <dsp:cNvPr id="0" name=""/>
        <dsp:cNvSpPr/>
      </dsp:nvSpPr>
      <dsp:spPr>
        <a:xfrm>
          <a:off x="1550559" y="4255"/>
          <a:ext cx="3398156" cy="134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151" tIns="142151" rIns="142151" bIns="142151" numCol="1" spcCol="1270" anchor="ctr" anchorCtr="0">
          <a:noAutofit/>
        </a:bodyPr>
        <a:lstStyle/>
        <a:p>
          <a:pPr marL="0" lvl="0" indent="0" algn="l" defTabSz="800100">
            <a:lnSpc>
              <a:spcPct val="100000"/>
            </a:lnSpc>
            <a:spcBef>
              <a:spcPct val="0"/>
            </a:spcBef>
            <a:spcAft>
              <a:spcPct val="35000"/>
            </a:spcAft>
            <a:buNone/>
          </a:pPr>
          <a:r>
            <a:rPr lang="en-US" sz="1800" b="1" kern="1200" dirty="0"/>
            <a:t>Perfect Recall (100%): </a:t>
          </a:r>
          <a:r>
            <a:rPr lang="en-US" sz="1800" kern="1200" dirty="0"/>
            <a:t>The models correctly identifies all successful landings with no false negatives.</a:t>
          </a:r>
        </a:p>
      </dsp:txBody>
      <dsp:txXfrm>
        <a:off x="1550559" y="4255"/>
        <a:ext cx="3398156" cy="1343162"/>
      </dsp:txXfrm>
    </dsp:sp>
    <dsp:sp modelId="{4CFE24E2-004C-47A6-95DD-0AB9CCD439E4}">
      <dsp:nvSpPr>
        <dsp:cNvPr id="0" name=""/>
        <dsp:cNvSpPr/>
      </dsp:nvSpPr>
      <dsp:spPr>
        <a:xfrm>
          <a:off x="0" y="1673033"/>
          <a:ext cx="5009466" cy="13418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28301-2605-4274-8F29-EDDCDE58186F}">
      <dsp:nvSpPr>
        <dsp:cNvPr id="0" name=""/>
        <dsp:cNvSpPr/>
      </dsp:nvSpPr>
      <dsp:spPr>
        <a:xfrm>
          <a:off x="405909" y="1974949"/>
          <a:ext cx="738739" cy="7380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B165D-80D2-4F86-9A13-27721696F068}">
      <dsp:nvSpPr>
        <dsp:cNvPr id="0" name=""/>
        <dsp:cNvSpPr/>
      </dsp:nvSpPr>
      <dsp:spPr>
        <a:xfrm>
          <a:off x="1550559" y="1673033"/>
          <a:ext cx="3398156" cy="134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151" tIns="142151" rIns="142151" bIns="142151" numCol="1" spcCol="1270" anchor="ctr" anchorCtr="0">
          <a:noAutofit/>
        </a:bodyPr>
        <a:lstStyle/>
        <a:p>
          <a:pPr marL="0" lvl="0" indent="0" algn="l" defTabSz="800100">
            <a:lnSpc>
              <a:spcPct val="100000"/>
            </a:lnSpc>
            <a:spcBef>
              <a:spcPct val="0"/>
            </a:spcBef>
            <a:spcAft>
              <a:spcPct val="35000"/>
            </a:spcAft>
            <a:buNone/>
          </a:pPr>
          <a:r>
            <a:rPr lang="en-US" sz="1800" b="1" kern="1200" dirty="0"/>
            <a:t>Moderate Precision (80%): </a:t>
          </a:r>
          <a:r>
            <a:rPr lang="en-US" sz="1800" kern="1200" dirty="0"/>
            <a:t>The models occasionally misclassifies unsuccessful landings as successful (false positives).</a:t>
          </a:r>
        </a:p>
      </dsp:txBody>
      <dsp:txXfrm>
        <a:off x="1550559" y="1673033"/>
        <a:ext cx="3398156" cy="1343162"/>
      </dsp:txXfrm>
    </dsp:sp>
    <dsp:sp modelId="{1C72BC19-2E82-4A1C-ACBD-602970C4C4F7}">
      <dsp:nvSpPr>
        <dsp:cNvPr id="0" name=""/>
        <dsp:cNvSpPr/>
      </dsp:nvSpPr>
      <dsp:spPr>
        <a:xfrm>
          <a:off x="0" y="3341810"/>
          <a:ext cx="5009466" cy="13418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EC68B-74B6-4D0B-9A9B-FA78219A5A35}">
      <dsp:nvSpPr>
        <dsp:cNvPr id="0" name=""/>
        <dsp:cNvSpPr/>
      </dsp:nvSpPr>
      <dsp:spPr>
        <a:xfrm>
          <a:off x="405909" y="3643727"/>
          <a:ext cx="738739" cy="7380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87ED85-99E1-4CC3-8EE5-AFC7E49B4146}">
      <dsp:nvSpPr>
        <dsp:cNvPr id="0" name=""/>
        <dsp:cNvSpPr/>
      </dsp:nvSpPr>
      <dsp:spPr>
        <a:xfrm>
          <a:off x="1550559" y="3341810"/>
          <a:ext cx="3398156" cy="1343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151" tIns="142151" rIns="142151" bIns="142151" numCol="1" spcCol="1270" anchor="ctr" anchorCtr="0">
          <a:noAutofit/>
        </a:bodyPr>
        <a:lstStyle/>
        <a:p>
          <a:pPr marL="0" lvl="0" indent="0" algn="l" defTabSz="800100">
            <a:lnSpc>
              <a:spcPct val="100000"/>
            </a:lnSpc>
            <a:spcBef>
              <a:spcPct val="0"/>
            </a:spcBef>
            <a:spcAft>
              <a:spcPct val="35000"/>
            </a:spcAft>
            <a:buNone/>
          </a:pPr>
          <a:r>
            <a:rPr lang="en-US" sz="1800" b="1" kern="1200" dirty="0"/>
            <a:t>Good Accuracy (83.33%): </a:t>
          </a:r>
          <a:r>
            <a:rPr lang="en-US" sz="1800" kern="1200" dirty="0"/>
            <a:t>Overall, the models perform well, but reducing false positives would improve its precision.</a:t>
          </a:r>
        </a:p>
      </dsp:txBody>
      <dsp:txXfrm>
        <a:off x="1550559" y="3341810"/>
        <a:ext cx="3398156" cy="13431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4D0620-3E7F-4C47-89BC-9F44D9B43EF4}">
      <dsp:nvSpPr>
        <dsp:cNvPr id="0" name=""/>
        <dsp:cNvSpPr/>
      </dsp:nvSpPr>
      <dsp:spPr>
        <a:xfrm>
          <a:off x="0" y="3717027"/>
          <a:ext cx="4893044" cy="4878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Final structured dataset</a:t>
          </a:r>
        </a:p>
      </dsp:txBody>
      <dsp:txXfrm>
        <a:off x="0" y="3717027"/>
        <a:ext cx="4893044" cy="487857"/>
      </dsp:txXfrm>
    </dsp:sp>
    <dsp:sp modelId="{4F294946-B3F9-459C-A073-A54C5A5C7B31}">
      <dsp:nvSpPr>
        <dsp:cNvPr id="0" name=""/>
        <dsp:cNvSpPr/>
      </dsp:nvSpPr>
      <dsp:spPr>
        <a:xfrm rot="10800000">
          <a:off x="0" y="2974019"/>
          <a:ext cx="4893044" cy="750325"/>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Validate and clean data</a:t>
          </a:r>
        </a:p>
      </dsp:txBody>
      <dsp:txXfrm rot="10800000">
        <a:off x="0" y="2974019"/>
        <a:ext cx="4893044" cy="487539"/>
      </dsp:txXfrm>
    </dsp:sp>
    <dsp:sp modelId="{7B6CEC69-5394-45AC-8908-FA764D67826F}">
      <dsp:nvSpPr>
        <dsp:cNvPr id="0" name=""/>
        <dsp:cNvSpPr/>
      </dsp:nvSpPr>
      <dsp:spPr>
        <a:xfrm rot="10800000">
          <a:off x="0" y="2231012"/>
          <a:ext cx="4893044" cy="750325"/>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Store data in database / CSV</a:t>
          </a:r>
        </a:p>
      </dsp:txBody>
      <dsp:txXfrm rot="10800000">
        <a:off x="0" y="2231012"/>
        <a:ext cx="4893044" cy="487539"/>
      </dsp:txXfrm>
    </dsp:sp>
    <dsp:sp modelId="{B7F98D8B-5BB8-4848-998C-82141E169EE2}">
      <dsp:nvSpPr>
        <dsp:cNvPr id="0" name=""/>
        <dsp:cNvSpPr/>
      </dsp:nvSpPr>
      <dsp:spPr>
        <a:xfrm rot="10800000">
          <a:off x="0" y="1488004"/>
          <a:ext cx="4893044" cy="750325"/>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Parse data from JSON</a:t>
          </a:r>
        </a:p>
      </dsp:txBody>
      <dsp:txXfrm rot="10800000">
        <a:off x="0" y="1488004"/>
        <a:ext cx="4893044" cy="487539"/>
      </dsp:txXfrm>
    </dsp:sp>
    <dsp:sp modelId="{710A32C6-E597-4FE1-84B0-4A7D4A588A7A}">
      <dsp:nvSpPr>
        <dsp:cNvPr id="0" name=""/>
        <dsp:cNvSpPr/>
      </dsp:nvSpPr>
      <dsp:spPr>
        <a:xfrm rot="10800000">
          <a:off x="0" y="744997"/>
          <a:ext cx="4893044" cy="750325"/>
        </a:xfrm>
        <a:prstGeom prst="upArrowCallou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Make GET request to launches</a:t>
          </a:r>
        </a:p>
      </dsp:txBody>
      <dsp:txXfrm rot="10800000">
        <a:off x="0" y="744997"/>
        <a:ext cx="4893044" cy="487539"/>
      </dsp:txXfrm>
    </dsp:sp>
    <dsp:sp modelId="{2A049B52-2058-4705-8321-B057F23E45E1}">
      <dsp:nvSpPr>
        <dsp:cNvPr id="0" name=""/>
        <dsp:cNvSpPr/>
      </dsp:nvSpPr>
      <dsp:spPr>
        <a:xfrm rot="10800000">
          <a:off x="0" y="1989"/>
          <a:ext cx="4893044" cy="750325"/>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Identify required data</a:t>
          </a:r>
        </a:p>
      </dsp:txBody>
      <dsp:txXfrm rot="10800000">
        <a:off x="0" y="1989"/>
        <a:ext cx="4893044" cy="4875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246E6-5A88-4552-A5EF-11C8D36E24A8}">
      <dsp:nvSpPr>
        <dsp:cNvPr id="0" name=""/>
        <dsp:cNvSpPr/>
      </dsp:nvSpPr>
      <dsp:spPr>
        <a:xfrm>
          <a:off x="1378976" y="914709"/>
          <a:ext cx="286137" cy="91440"/>
        </a:xfrm>
        <a:custGeom>
          <a:avLst/>
          <a:gdLst/>
          <a:ahLst/>
          <a:cxnLst/>
          <a:rect l="0" t="0" r="0" b="0"/>
          <a:pathLst>
            <a:path>
              <a:moveTo>
                <a:pt x="0" y="45720"/>
              </a:moveTo>
              <a:lnTo>
                <a:pt x="28613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14126" y="958845"/>
        <a:ext cx="15836" cy="3167"/>
      </dsp:txXfrm>
    </dsp:sp>
    <dsp:sp modelId="{C61591E9-9E11-4BE3-AC71-C8BB6957DB99}">
      <dsp:nvSpPr>
        <dsp:cNvPr id="0" name=""/>
        <dsp:cNvSpPr/>
      </dsp:nvSpPr>
      <dsp:spPr>
        <a:xfrm>
          <a:off x="3658" y="547294"/>
          <a:ext cx="1377118" cy="8262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Identify target websites</a:t>
          </a:r>
        </a:p>
      </dsp:txBody>
      <dsp:txXfrm>
        <a:off x="3658" y="547294"/>
        <a:ext cx="1377118" cy="826270"/>
      </dsp:txXfrm>
    </dsp:sp>
    <dsp:sp modelId="{80BA0D17-B874-480C-84D3-7ADA02498BBD}">
      <dsp:nvSpPr>
        <dsp:cNvPr id="0" name=""/>
        <dsp:cNvSpPr/>
      </dsp:nvSpPr>
      <dsp:spPr>
        <a:xfrm>
          <a:off x="3072831" y="914709"/>
          <a:ext cx="286137" cy="91440"/>
        </a:xfrm>
        <a:custGeom>
          <a:avLst/>
          <a:gdLst/>
          <a:ahLst/>
          <a:cxnLst/>
          <a:rect l="0" t="0" r="0" b="0"/>
          <a:pathLst>
            <a:path>
              <a:moveTo>
                <a:pt x="0" y="45720"/>
              </a:moveTo>
              <a:lnTo>
                <a:pt x="28613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07981" y="958845"/>
        <a:ext cx="15836" cy="3167"/>
      </dsp:txXfrm>
    </dsp:sp>
    <dsp:sp modelId="{B9DCD771-19BE-4D8B-A1C7-E36087DFC3E3}">
      <dsp:nvSpPr>
        <dsp:cNvPr id="0" name=""/>
        <dsp:cNvSpPr/>
      </dsp:nvSpPr>
      <dsp:spPr>
        <a:xfrm>
          <a:off x="1697513" y="547294"/>
          <a:ext cx="1377118" cy="8262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Inspect website structure</a:t>
          </a:r>
        </a:p>
      </dsp:txBody>
      <dsp:txXfrm>
        <a:off x="1697513" y="547294"/>
        <a:ext cx="1377118" cy="826270"/>
      </dsp:txXfrm>
    </dsp:sp>
    <dsp:sp modelId="{9BAABB18-A490-4A24-B126-67A4F2F98CC5}">
      <dsp:nvSpPr>
        <dsp:cNvPr id="0" name=""/>
        <dsp:cNvSpPr/>
      </dsp:nvSpPr>
      <dsp:spPr>
        <a:xfrm>
          <a:off x="692217" y="1371764"/>
          <a:ext cx="3387710" cy="286137"/>
        </a:xfrm>
        <a:custGeom>
          <a:avLst/>
          <a:gdLst/>
          <a:ahLst/>
          <a:cxnLst/>
          <a:rect l="0" t="0" r="0" b="0"/>
          <a:pathLst>
            <a:path>
              <a:moveTo>
                <a:pt x="3387710" y="0"/>
              </a:moveTo>
              <a:lnTo>
                <a:pt x="3387710" y="160168"/>
              </a:lnTo>
              <a:lnTo>
                <a:pt x="0" y="160168"/>
              </a:lnTo>
              <a:lnTo>
                <a:pt x="0" y="286137"/>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1010" y="1513249"/>
        <a:ext cx="170124" cy="3167"/>
      </dsp:txXfrm>
    </dsp:sp>
    <dsp:sp modelId="{259F77D4-D1E4-4753-9D42-52923C85CE8D}">
      <dsp:nvSpPr>
        <dsp:cNvPr id="0" name=""/>
        <dsp:cNvSpPr/>
      </dsp:nvSpPr>
      <dsp:spPr>
        <a:xfrm>
          <a:off x="3391368" y="547294"/>
          <a:ext cx="1377118" cy="82627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Send GET request and parse HTML</a:t>
          </a:r>
        </a:p>
      </dsp:txBody>
      <dsp:txXfrm>
        <a:off x="3391368" y="547294"/>
        <a:ext cx="1377118" cy="826270"/>
      </dsp:txXfrm>
    </dsp:sp>
    <dsp:sp modelId="{5E383B44-6489-4F4A-8EFD-EF9E9A779E41}">
      <dsp:nvSpPr>
        <dsp:cNvPr id="0" name=""/>
        <dsp:cNvSpPr/>
      </dsp:nvSpPr>
      <dsp:spPr>
        <a:xfrm>
          <a:off x="1378976" y="2057717"/>
          <a:ext cx="286137" cy="91440"/>
        </a:xfrm>
        <a:custGeom>
          <a:avLst/>
          <a:gdLst/>
          <a:ahLst/>
          <a:cxnLst/>
          <a:rect l="0" t="0" r="0" b="0"/>
          <a:pathLst>
            <a:path>
              <a:moveTo>
                <a:pt x="0" y="45720"/>
              </a:moveTo>
              <a:lnTo>
                <a:pt x="28613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14126" y="2101853"/>
        <a:ext cx="15836" cy="3167"/>
      </dsp:txXfrm>
    </dsp:sp>
    <dsp:sp modelId="{FC51132E-810A-495B-BAA5-0D5DC4F8C33C}">
      <dsp:nvSpPr>
        <dsp:cNvPr id="0" name=""/>
        <dsp:cNvSpPr/>
      </dsp:nvSpPr>
      <dsp:spPr>
        <a:xfrm>
          <a:off x="3658" y="1690302"/>
          <a:ext cx="1377118" cy="82627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Store data in database / CSV</a:t>
          </a:r>
        </a:p>
      </dsp:txBody>
      <dsp:txXfrm>
        <a:off x="3658" y="1690302"/>
        <a:ext cx="1377118" cy="826270"/>
      </dsp:txXfrm>
    </dsp:sp>
    <dsp:sp modelId="{7C35B093-DEC9-4905-9F3D-AD60039B121B}">
      <dsp:nvSpPr>
        <dsp:cNvPr id="0" name=""/>
        <dsp:cNvSpPr/>
      </dsp:nvSpPr>
      <dsp:spPr>
        <a:xfrm>
          <a:off x="3072831" y="2057717"/>
          <a:ext cx="286137" cy="91440"/>
        </a:xfrm>
        <a:custGeom>
          <a:avLst/>
          <a:gdLst/>
          <a:ahLst/>
          <a:cxnLst/>
          <a:rect l="0" t="0" r="0" b="0"/>
          <a:pathLst>
            <a:path>
              <a:moveTo>
                <a:pt x="0" y="45720"/>
              </a:moveTo>
              <a:lnTo>
                <a:pt x="286137"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07981" y="2101853"/>
        <a:ext cx="15836" cy="3167"/>
      </dsp:txXfrm>
    </dsp:sp>
    <dsp:sp modelId="{4CF5EBC0-37F2-4A54-B36B-17C7A2DB0B0F}">
      <dsp:nvSpPr>
        <dsp:cNvPr id="0" name=""/>
        <dsp:cNvSpPr/>
      </dsp:nvSpPr>
      <dsp:spPr>
        <a:xfrm>
          <a:off x="1697513" y="1690302"/>
          <a:ext cx="1377118" cy="82627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Extract relevant data using </a:t>
          </a:r>
          <a:r>
            <a:rPr lang="en-US" sz="1400" kern="1200" dirty="0" err="1"/>
            <a:t>BeautifulSoup</a:t>
          </a:r>
          <a:endParaRPr lang="en-US" sz="1400" kern="1200" dirty="0"/>
        </a:p>
      </dsp:txBody>
      <dsp:txXfrm>
        <a:off x="1697513" y="1690302"/>
        <a:ext cx="1377118" cy="826270"/>
      </dsp:txXfrm>
    </dsp:sp>
    <dsp:sp modelId="{9B28A779-370C-458A-8DAB-AFDE6F5FB547}">
      <dsp:nvSpPr>
        <dsp:cNvPr id="0" name=""/>
        <dsp:cNvSpPr/>
      </dsp:nvSpPr>
      <dsp:spPr>
        <a:xfrm>
          <a:off x="692217" y="2514772"/>
          <a:ext cx="3387710" cy="286137"/>
        </a:xfrm>
        <a:custGeom>
          <a:avLst/>
          <a:gdLst/>
          <a:ahLst/>
          <a:cxnLst/>
          <a:rect l="0" t="0" r="0" b="0"/>
          <a:pathLst>
            <a:path>
              <a:moveTo>
                <a:pt x="3387710" y="0"/>
              </a:moveTo>
              <a:lnTo>
                <a:pt x="3387710" y="160168"/>
              </a:lnTo>
              <a:lnTo>
                <a:pt x="0" y="160168"/>
              </a:lnTo>
              <a:lnTo>
                <a:pt x="0" y="286137"/>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01010" y="2656257"/>
        <a:ext cx="170124" cy="3167"/>
      </dsp:txXfrm>
    </dsp:sp>
    <dsp:sp modelId="{465A6175-D854-4738-BAAF-CC90EDFFBA09}">
      <dsp:nvSpPr>
        <dsp:cNvPr id="0" name=""/>
        <dsp:cNvSpPr/>
      </dsp:nvSpPr>
      <dsp:spPr>
        <a:xfrm>
          <a:off x="3391368" y="1690302"/>
          <a:ext cx="1377118" cy="82627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Validate and clean data</a:t>
          </a:r>
        </a:p>
      </dsp:txBody>
      <dsp:txXfrm>
        <a:off x="3391368" y="1690302"/>
        <a:ext cx="1377118" cy="826270"/>
      </dsp:txXfrm>
    </dsp:sp>
    <dsp:sp modelId="{53ACDD77-E661-4340-893B-525663DB007D}">
      <dsp:nvSpPr>
        <dsp:cNvPr id="0" name=""/>
        <dsp:cNvSpPr/>
      </dsp:nvSpPr>
      <dsp:spPr>
        <a:xfrm>
          <a:off x="3658" y="2833310"/>
          <a:ext cx="1377118" cy="82627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Final structured dataset</a:t>
          </a:r>
        </a:p>
      </dsp:txBody>
      <dsp:txXfrm>
        <a:off x="3658" y="2833310"/>
        <a:ext cx="1377118" cy="8262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F1462-BF29-4984-9BCF-9F58C78F866E}">
      <dsp:nvSpPr>
        <dsp:cNvPr id="0" name=""/>
        <dsp:cNvSpPr/>
      </dsp:nvSpPr>
      <dsp:spPr>
        <a:xfrm>
          <a:off x="674292" y="494211"/>
          <a:ext cx="712524" cy="7125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9FB11E-2E11-4E2C-B803-B53583293AC2}">
      <dsp:nvSpPr>
        <dsp:cNvPr id="0" name=""/>
        <dsp:cNvSpPr/>
      </dsp:nvSpPr>
      <dsp:spPr>
        <a:xfrm>
          <a:off x="12662" y="1408672"/>
          <a:ext cx="2035783" cy="68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b="1" i="0" kern="1200" baseline="0"/>
            <a:t>Data Cleaning</a:t>
          </a:r>
          <a:endParaRPr lang="en-US" sz="2200" kern="1200"/>
        </a:p>
      </dsp:txBody>
      <dsp:txXfrm>
        <a:off x="12662" y="1408672"/>
        <a:ext cx="2035783" cy="688420"/>
      </dsp:txXfrm>
    </dsp:sp>
    <dsp:sp modelId="{43869F68-31D2-4509-B6A8-2CFEA6115C25}">
      <dsp:nvSpPr>
        <dsp:cNvPr id="0" name=""/>
        <dsp:cNvSpPr/>
      </dsp:nvSpPr>
      <dsp:spPr>
        <a:xfrm>
          <a:off x="12662" y="2191017"/>
          <a:ext cx="2035783" cy="299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i="0" kern="1200" baseline="0"/>
            <a:t>Handle Missing Values:</a:t>
          </a:r>
          <a:r>
            <a:rPr lang="en-US" sz="1700" b="0" i="0" kern="1200" baseline="0"/>
            <a:t> Impute or remove missing data using techniques like mean imputation or deletion of incomplete records.</a:t>
          </a:r>
          <a:endParaRPr lang="en-US" sz="1700" kern="1200"/>
        </a:p>
        <a:p>
          <a:pPr marL="0" lvl="0" indent="0" algn="ctr" defTabSz="755650">
            <a:lnSpc>
              <a:spcPct val="100000"/>
            </a:lnSpc>
            <a:spcBef>
              <a:spcPct val="0"/>
            </a:spcBef>
            <a:spcAft>
              <a:spcPct val="35000"/>
            </a:spcAft>
            <a:buNone/>
          </a:pPr>
          <a:r>
            <a:rPr lang="en-US" sz="1700" b="1" i="0" kern="1200" baseline="0"/>
            <a:t>Remove Duplicates:</a:t>
          </a:r>
          <a:r>
            <a:rPr lang="en-US" sz="1700" b="0" i="0" kern="1200" baseline="0"/>
            <a:t> Identify and remove duplicate entries to ensure data accuracy.</a:t>
          </a:r>
          <a:endParaRPr lang="en-US" sz="1700" kern="1200"/>
        </a:p>
      </dsp:txBody>
      <dsp:txXfrm>
        <a:off x="12662" y="2191017"/>
        <a:ext cx="2035783" cy="2999405"/>
      </dsp:txXfrm>
    </dsp:sp>
    <dsp:sp modelId="{01D0B867-8F9A-4878-9246-ACFBF7BBA254}">
      <dsp:nvSpPr>
        <dsp:cNvPr id="0" name=""/>
        <dsp:cNvSpPr/>
      </dsp:nvSpPr>
      <dsp:spPr>
        <a:xfrm>
          <a:off x="3066338" y="494211"/>
          <a:ext cx="712524" cy="7125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24159-34BA-4E84-88BD-3E3286A3DC50}">
      <dsp:nvSpPr>
        <dsp:cNvPr id="0" name=""/>
        <dsp:cNvSpPr/>
      </dsp:nvSpPr>
      <dsp:spPr>
        <a:xfrm>
          <a:off x="2404708" y="1408672"/>
          <a:ext cx="2035783" cy="68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b="1" i="0" kern="1200" baseline="0"/>
            <a:t>Data Transformation</a:t>
          </a:r>
          <a:endParaRPr lang="en-US" sz="2200" kern="1200"/>
        </a:p>
      </dsp:txBody>
      <dsp:txXfrm>
        <a:off x="2404708" y="1408672"/>
        <a:ext cx="2035783" cy="688420"/>
      </dsp:txXfrm>
    </dsp:sp>
    <dsp:sp modelId="{AC1A5E6A-F03E-4501-ADB2-91E2F97BF2C9}">
      <dsp:nvSpPr>
        <dsp:cNvPr id="0" name=""/>
        <dsp:cNvSpPr/>
      </dsp:nvSpPr>
      <dsp:spPr>
        <a:xfrm>
          <a:off x="2404708" y="2191017"/>
          <a:ext cx="2035783" cy="299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i="0" kern="1200" baseline="0"/>
            <a:t>Feature Engineering:</a:t>
          </a:r>
          <a:r>
            <a:rPr lang="en-US" sz="1700" b="0" i="0" kern="1200" baseline="0"/>
            <a:t> Extract and create new features.</a:t>
          </a:r>
          <a:endParaRPr lang="en-US" sz="1700" kern="1200"/>
        </a:p>
        <a:p>
          <a:pPr marL="0" lvl="0" indent="0" algn="ctr" defTabSz="755650">
            <a:lnSpc>
              <a:spcPct val="100000"/>
            </a:lnSpc>
            <a:spcBef>
              <a:spcPct val="0"/>
            </a:spcBef>
            <a:spcAft>
              <a:spcPct val="35000"/>
            </a:spcAft>
            <a:buNone/>
          </a:pPr>
          <a:r>
            <a:rPr lang="en-US" sz="1700" b="1" i="0" kern="1200" baseline="0" dirty="0"/>
            <a:t>Data Normalization/Scaling:</a:t>
          </a:r>
          <a:r>
            <a:rPr lang="en-US" sz="1700" b="0" i="0" kern="1200" baseline="0" dirty="0"/>
            <a:t> Scale numerical features for consistency across models.</a:t>
          </a:r>
          <a:endParaRPr lang="en-US" sz="1700" kern="1200" dirty="0"/>
        </a:p>
      </dsp:txBody>
      <dsp:txXfrm>
        <a:off x="2404708" y="2191017"/>
        <a:ext cx="2035783" cy="2999405"/>
      </dsp:txXfrm>
    </dsp:sp>
    <dsp:sp modelId="{916084AA-3CF2-4E36-89F4-9ACA3FCCE7E5}">
      <dsp:nvSpPr>
        <dsp:cNvPr id="0" name=""/>
        <dsp:cNvSpPr/>
      </dsp:nvSpPr>
      <dsp:spPr>
        <a:xfrm>
          <a:off x="5458383" y="494211"/>
          <a:ext cx="712524" cy="7125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322CE-2841-460A-BD8C-37B5CC620A24}">
      <dsp:nvSpPr>
        <dsp:cNvPr id="0" name=""/>
        <dsp:cNvSpPr/>
      </dsp:nvSpPr>
      <dsp:spPr>
        <a:xfrm>
          <a:off x="4796754" y="1408672"/>
          <a:ext cx="2035783" cy="68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b="1" i="0" kern="1200" baseline="0"/>
            <a:t>Data Encoding</a:t>
          </a:r>
          <a:endParaRPr lang="en-US" sz="2200" kern="1200"/>
        </a:p>
      </dsp:txBody>
      <dsp:txXfrm>
        <a:off x="4796754" y="1408672"/>
        <a:ext cx="2035783" cy="688420"/>
      </dsp:txXfrm>
    </dsp:sp>
    <dsp:sp modelId="{DCC96723-1B93-48E8-9503-7956FC5CE317}">
      <dsp:nvSpPr>
        <dsp:cNvPr id="0" name=""/>
        <dsp:cNvSpPr/>
      </dsp:nvSpPr>
      <dsp:spPr>
        <a:xfrm>
          <a:off x="4796754" y="2191017"/>
          <a:ext cx="2035783" cy="299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i="0" kern="1200" baseline="0"/>
            <a:t>Convert Categorical Data:</a:t>
          </a:r>
          <a:r>
            <a:rPr lang="en-US" sz="1700" b="0" i="0" kern="1200" baseline="0"/>
            <a:t> Encode categorical variables like launch site and booster version using techniques like one-hot encoding.</a:t>
          </a:r>
          <a:endParaRPr lang="en-US" sz="1700" kern="1200"/>
        </a:p>
      </dsp:txBody>
      <dsp:txXfrm>
        <a:off x="4796754" y="2191017"/>
        <a:ext cx="2035783" cy="2999405"/>
      </dsp:txXfrm>
    </dsp:sp>
    <dsp:sp modelId="{2CC5437C-D0BD-4C8E-91BB-07BA36E2A9C5}">
      <dsp:nvSpPr>
        <dsp:cNvPr id="0" name=""/>
        <dsp:cNvSpPr/>
      </dsp:nvSpPr>
      <dsp:spPr>
        <a:xfrm>
          <a:off x="7850429" y="494211"/>
          <a:ext cx="712524" cy="7125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07E559-F753-4FF4-BF8F-A60856E41711}">
      <dsp:nvSpPr>
        <dsp:cNvPr id="0" name=""/>
        <dsp:cNvSpPr/>
      </dsp:nvSpPr>
      <dsp:spPr>
        <a:xfrm>
          <a:off x="7188799" y="1408672"/>
          <a:ext cx="2035783" cy="68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b="1" i="0" kern="1200" baseline="0"/>
            <a:t>Data Integration</a:t>
          </a:r>
          <a:endParaRPr lang="en-US" sz="2200" kern="1200"/>
        </a:p>
      </dsp:txBody>
      <dsp:txXfrm>
        <a:off x="7188799" y="1408672"/>
        <a:ext cx="2035783" cy="688420"/>
      </dsp:txXfrm>
    </dsp:sp>
    <dsp:sp modelId="{344547E8-CE1B-4504-8E78-24DD54662983}">
      <dsp:nvSpPr>
        <dsp:cNvPr id="0" name=""/>
        <dsp:cNvSpPr/>
      </dsp:nvSpPr>
      <dsp:spPr>
        <a:xfrm>
          <a:off x="7188799" y="2191017"/>
          <a:ext cx="2035783" cy="299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i="0" kern="1200" baseline="0"/>
            <a:t>Combine Datasets:</a:t>
          </a:r>
          <a:r>
            <a:rPr lang="en-US" sz="1700" b="0" i="0" kern="1200" baseline="0"/>
            <a:t> Merge data from multiple sources into a single comprehensive dataset.</a:t>
          </a:r>
          <a:endParaRPr lang="en-US" sz="1700" kern="1200"/>
        </a:p>
      </dsp:txBody>
      <dsp:txXfrm>
        <a:off x="7188799" y="2191017"/>
        <a:ext cx="2035783" cy="2999405"/>
      </dsp:txXfrm>
    </dsp:sp>
    <dsp:sp modelId="{49F36648-A40C-4437-87BC-3B8B533B10C8}">
      <dsp:nvSpPr>
        <dsp:cNvPr id="0" name=""/>
        <dsp:cNvSpPr/>
      </dsp:nvSpPr>
      <dsp:spPr>
        <a:xfrm>
          <a:off x="10242475" y="494211"/>
          <a:ext cx="712524" cy="7125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1D0F25-19AD-4705-97E3-5BDB80D60E38}">
      <dsp:nvSpPr>
        <dsp:cNvPr id="0" name=""/>
        <dsp:cNvSpPr/>
      </dsp:nvSpPr>
      <dsp:spPr>
        <a:xfrm>
          <a:off x="9580845" y="1408672"/>
          <a:ext cx="2035783" cy="68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b="1" i="0" kern="1200" baseline="0"/>
            <a:t>Data Validation</a:t>
          </a:r>
          <a:endParaRPr lang="en-US" sz="2200" kern="1200"/>
        </a:p>
      </dsp:txBody>
      <dsp:txXfrm>
        <a:off x="9580845" y="1408672"/>
        <a:ext cx="2035783" cy="688420"/>
      </dsp:txXfrm>
    </dsp:sp>
    <dsp:sp modelId="{EB49F6F7-44BC-4F2A-877F-CD70A4C280C7}">
      <dsp:nvSpPr>
        <dsp:cNvPr id="0" name=""/>
        <dsp:cNvSpPr/>
      </dsp:nvSpPr>
      <dsp:spPr>
        <a:xfrm>
          <a:off x="9580845" y="2191017"/>
          <a:ext cx="2035783" cy="2999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1" i="0" kern="1200" baseline="0"/>
            <a:t>Check Consistency:</a:t>
          </a:r>
          <a:r>
            <a:rPr lang="en-US" sz="1700" b="0" i="0" kern="1200" baseline="0"/>
            <a:t> Ensure all data entries are consistent and accurately formatted.</a:t>
          </a:r>
          <a:endParaRPr lang="en-US" sz="1700" kern="1200"/>
        </a:p>
        <a:p>
          <a:pPr marL="0" lvl="0" indent="0" algn="ctr" defTabSz="755650">
            <a:lnSpc>
              <a:spcPct val="100000"/>
            </a:lnSpc>
            <a:spcBef>
              <a:spcPct val="0"/>
            </a:spcBef>
            <a:spcAft>
              <a:spcPct val="35000"/>
            </a:spcAft>
            <a:buNone/>
          </a:pPr>
          <a:r>
            <a:rPr lang="en-US" sz="1700" b="1" i="0" kern="1200" baseline="0"/>
            <a:t>Cross-Reference:</a:t>
          </a:r>
          <a:r>
            <a:rPr lang="en-US" sz="1700" b="0" i="0" kern="1200" baseline="0"/>
            <a:t> Validate data points with trusted sources to ensure quality and correctness.</a:t>
          </a:r>
          <a:endParaRPr lang="en-US" sz="1700" kern="1200"/>
        </a:p>
      </dsp:txBody>
      <dsp:txXfrm>
        <a:off x="9580845" y="2191017"/>
        <a:ext cx="2035783" cy="29994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2CE0-7E2D-4C25-92BE-1B62C2CD2944}">
      <dsp:nvSpPr>
        <dsp:cNvPr id="0" name=""/>
        <dsp:cNvSpPr/>
      </dsp:nvSpPr>
      <dsp:spPr>
        <a:xfrm>
          <a:off x="3761779" y="513"/>
          <a:ext cx="5642669" cy="647053"/>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Handle Missing Values</a:t>
          </a:r>
        </a:p>
        <a:p>
          <a:pPr marL="114300" lvl="1" indent="-114300" algn="l" defTabSz="666750">
            <a:lnSpc>
              <a:spcPct val="90000"/>
            </a:lnSpc>
            <a:spcBef>
              <a:spcPct val="0"/>
            </a:spcBef>
            <a:spcAft>
              <a:spcPct val="15000"/>
            </a:spcAft>
            <a:buChar char="•"/>
          </a:pPr>
          <a:r>
            <a:rPr lang="en-US" sz="1500" kern="1200" dirty="0"/>
            <a:t>Remove Duplicates</a:t>
          </a:r>
        </a:p>
      </dsp:txBody>
      <dsp:txXfrm>
        <a:off x="3761779" y="81395"/>
        <a:ext cx="5400024" cy="485289"/>
      </dsp:txXfrm>
    </dsp:sp>
    <dsp:sp modelId="{D4E8AC0B-8209-4248-9F5B-8A0BA8022C5A}">
      <dsp:nvSpPr>
        <dsp:cNvPr id="0" name=""/>
        <dsp:cNvSpPr/>
      </dsp:nvSpPr>
      <dsp:spPr>
        <a:xfrm>
          <a:off x="0" y="513"/>
          <a:ext cx="3761779" cy="6470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Data Cleaning</a:t>
          </a:r>
        </a:p>
      </dsp:txBody>
      <dsp:txXfrm>
        <a:off x="31587" y="32100"/>
        <a:ext cx="3698605" cy="583879"/>
      </dsp:txXfrm>
    </dsp:sp>
    <dsp:sp modelId="{5C974276-D7E7-4590-9429-4437F0650C05}">
      <dsp:nvSpPr>
        <dsp:cNvPr id="0" name=""/>
        <dsp:cNvSpPr/>
      </dsp:nvSpPr>
      <dsp:spPr>
        <a:xfrm>
          <a:off x="3761779" y="712272"/>
          <a:ext cx="5642669" cy="647053"/>
        </a:xfrm>
        <a:prstGeom prst="rightArrow">
          <a:avLst>
            <a:gd name="adj1" fmla="val 75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Feature Engineering</a:t>
          </a:r>
        </a:p>
        <a:p>
          <a:pPr marL="114300" lvl="1" indent="-114300" algn="l" defTabSz="666750">
            <a:lnSpc>
              <a:spcPct val="90000"/>
            </a:lnSpc>
            <a:spcBef>
              <a:spcPct val="0"/>
            </a:spcBef>
            <a:spcAft>
              <a:spcPct val="15000"/>
            </a:spcAft>
            <a:buChar char="•"/>
          </a:pPr>
          <a:r>
            <a:rPr lang="en-US" sz="1500" kern="1200" dirty="0"/>
            <a:t>Normalization/Scaling</a:t>
          </a:r>
        </a:p>
      </dsp:txBody>
      <dsp:txXfrm>
        <a:off x="3761779" y="793154"/>
        <a:ext cx="5400024" cy="485289"/>
      </dsp:txXfrm>
    </dsp:sp>
    <dsp:sp modelId="{2F648021-A487-4ACE-AF2D-5FFF5A00DCA7}">
      <dsp:nvSpPr>
        <dsp:cNvPr id="0" name=""/>
        <dsp:cNvSpPr/>
      </dsp:nvSpPr>
      <dsp:spPr>
        <a:xfrm>
          <a:off x="0" y="712272"/>
          <a:ext cx="3761779" cy="64705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Data Transformation</a:t>
          </a:r>
        </a:p>
      </dsp:txBody>
      <dsp:txXfrm>
        <a:off x="31587" y="743859"/>
        <a:ext cx="3698605" cy="583879"/>
      </dsp:txXfrm>
    </dsp:sp>
    <dsp:sp modelId="{26066AD7-4D23-41F6-91ED-447C2C0B7D6E}">
      <dsp:nvSpPr>
        <dsp:cNvPr id="0" name=""/>
        <dsp:cNvSpPr/>
      </dsp:nvSpPr>
      <dsp:spPr>
        <a:xfrm>
          <a:off x="3761779" y="1424031"/>
          <a:ext cx="5642669" cy="647053"/>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Convert Categorical Data</a:t>
          </a:r>
        </a:p>
      </dsp:txBody>
      <dsp:txXfrm>
        <a:off x="3761779" y="1504913"/>
        <a:ext cx="5400024" cy="485289"/>
      </dsp:txXfrm>
    </dsp:sp>
    <dsp:sp modelId="{B6E9943E-7CF2-4453-94B5-51FDA34D487E}">
      <dsp:nvSpPr>
        <dsp:cNvPr id="0" name=""/>
        <dsp:cNvSpPr/>
      </dsp:nvSpPr>
      <dsp:spPr>
        <a:xfrm>
          <a:off x="0" y="1424031"/>
          <a:ext cx="3761779" cy="64705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Data Encoding</a:t>
          </a:r>
        </a:p>
      </dsp:txBody>
      <dsp:txXfrm>
        <a:off x="31587" y="1455618"/>
        <a:ext cx="3698605" cy="583879"/>
      </dsp:txXfrm>
    </dsp:sp>
    <dsp:sp modelId="{68195A10-A4B5-444B-929A-CB954375EE38}">
      <dsp:nvSpPr>
        <dsp:cNvPr id="0" name=""/>
        <dsp:cNvSpPr/>
      </dsp:nvSpPr>
      <dsp:spPr>
        <a:xfrm>
          <a:off x="3761779" y="2135790"/>
          <a:ext cx="5642669" cy="647053"/>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Combine Datasets</a:t>
          </a:r>
        </a:p>
      </dsp:txBody>
      <dsp:txXfrm>
        <a:off x="3761779" y="2216672"/>
        <a:ext cx="5400024" cy="485289"/>
      </dsp:txXfrm>
    </dsp:sp>
    <dsp:sp modelId="{E6C4ED90-97C3-4466-9576-FF64400D6823}">
      <dsp:nvSpPr>
        <dsp:cNvPr id="0" name=""/>
        <dsp:cNvSpPr/>
      </dsp:nvSpPr>
      <dsp:spPr>
        <a:xfrm>
          <a:off x="0" y="2135790"/>
          <a:ext cx="3761779" cy="6470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Data Integration</a:t>
          </a:r>
        </a:p>
      </dsp:txBody>
      <dsp:txXfrm>
        <a:off x="31587" y="2167377"/>
        <a:ext cx="3698605" cy="583879"/>
      </dsp:txXfrm>
    </dsp:sp>
    <dsp:sp modelId="{C13A60E5-A593-4D8D-89E7-798892E6B74A}">
      <dsp:nvSpPr>
        <dsp:cNvPr id="0" name=""/>
        <dsp:cNvSpPr/>
      </dsp:nvSpPr>
      <dsp:spPr>
        <a:xfrm>
          <a:off x="3761779" y="2847549"/>
          <a:ext cx="5642669" cy="647053"/>
        </a:xfrm>
        <a:prstGeom prst="rightArrow">
          <a:avLst>
            <a:gd name="adj1" fmla="val 75000"/>
            <a:gd name="adj2" fmla="val 5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Check Consistency</a:t>
          </a:r>
        </a:p>
        <a:p>
          <a:pPr marL="114300" lvl="1" indent="-114300" algn="l" defTabSz="666750">
            <a:lnSpc>
              <a:spcPct val="90000"/>
            </a:lnSpc>
            <a:spcBef>
              <a:spcPct val="0"/>
            </a:spcBef>
            <a:spcAft>
              <a:spcPct val="15000"/>
            </a:spcAft>
            <a:buChar char="•"/>
          </a:pPr>
          <a:r>
            <a:rPr lang="en-US" sz="1500" kern="1200" dirty="0"/>
            <a:t>Cross Reference with Sources</a:t>
          </a:r>
        </a:p>
      </dsp:txBody>
      <dsp:txXfrm>
        <a:off x="3761779" y="2928431"/>
        <a:ext cx="5400024" cy="485289"/>
      </dsp:txXfrm>
    </dsp:sp>
    <dsp:sp modelId="{F451BB73-314A-4803-A522-82CFD7D71D0C}">
      <dsp:nvSpPr>
        <dsp:cNvPr id="0" name=""/>
        <dsp:cNvSpPr/>
      </dsp:nvSpPr>
      <dsp:spPr>
        <a:xfrm>
          <a:off x="0" y="2847549"/>
          <a:ext cx="3761779" cy="64705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Data Validation</a:t>
          </a:r>
        </a:p>
      </dsp:txBody>
      <dsp:txXfrm>
        <a:off x="31587" y="2879136"/>
        <a:ext cx="3698605" cy="583879"/>
      </dsp:txXfrm>
    </dsp:sp>
    <dsp:sp modelId="{F0A40EE8-BA52-4361-B9EC-D2A85340B2D6}">
      <dsp:nvSpPr>
        <dsp:cNvPr id="0" name=""/>
        <dsp:cNvSpPr/>
      </dsp:nvSpPr>
      <dsp:spPr>
        <a:xfrm>
          <a:off x="3761779" y="3559307"/>
          <a:ext cx="5642669" cy="647053"/>
        </a:xfrm>
        <a:prstGeom prst="rightArrow">
          <a:avLst>
            <a:gd name="adj1" fmla="val 75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ED6139-1D67-4769-AB29-FA59D28FBD71}">
      <dsp:nvSpPr>
        <dsp:cNvPr id="0" name=""/>
        <dsp:cNvSpPr/>
      </dsp:nvSpPr>
      <dsp:spPr>
        <a:xfrm>
          <a:off x="0" y="3559307"/>
          <a:ext cx="3761779" cy="6470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t>Final Cleaned Dataset</a:t>
          </a:r>
        </a:p>
      </dsp:txBody>
      <dsp:txXfrm>
        <a:off x="31587" y="3590894"/>
        <a:ext cx="3698605" cy="5838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49F43-EE25-4057-BDC3-99C67EDB4BF0}">
      <dsp:nvSpPr>
        <dsp:cNvPr id="0" name=""/>
        <dsp:cNvSpPr/>
      </dsp:nvSpPr>
      <dsp:spPr>
        <a:xfrm>
          <a:off x="2657927" y="572378"/>
          <a:ext cx="439907" cy="91440"/>
        </a:xfrm>
        <a:custGeom>
          <a:avLst/>
          <a:gdLst/>
          <a:ahLst/>
          <a:cxnLst/>
          <a:rect l="0" t="0" r="0" b="0"/>
          <a:pathLst>
            <a:path>
              <a:moveTo>
                <a:pt x="0" y="45720"/>
              </a:moveTo>
              <a:lnTo>
                <a:pt x="4399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118" y="615743"/>
        <a:ext cx="23525" cy="4709"/>
      </dsp:txXfrm>
    </dsp:sp>
    <dsp:sp modelId="{3727B49F-0C53-4AF2-82DD-81F95BE2E30C}">
      <dsp:nvSpPr>
        <dsp:cNvPr id="0" name=""/>
        <dsp:cNvSpPr/>
      </dsp:nvSpPr>
      <dsp:spPr>
        <a:xfrm>
          <a:off x="614041" y="439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889000">
            <a:lnSpc>
              <a:spcPct val="90000"/>
            </a:lnSpc>
            <a:spcBef>
              <a:spcPct val="0"/>
            </a:spcBef>
            <a:spcAft>
              <a:spcPct val="35000"/>
            </a:spcAft>
            <a:buNone/>
          </a:pPr>
          <a:r>
            <a:rPr lang="en-US" sz="2000" b="0" i="0" kern="1200" baseline="0" dirty="0"/>
            <a:t>Dropped the SPACEXTABLE if it exists.</a:t>
          </a:r>
          <a:endParaRPr lang="en-US" sz="2000" kern="1200" dirty="0"/>
        </a:p>
      </dsp:txBody>
      <dsp:txXfrm>
        <a:off x="614041" y="4392"/>
        <a:ext cx="2045686" cy="1227411"/>
      </dsp:txXfrm>
    </dsp:sp>
    <dsp:sp modelId="{01B43394-2D12-4154-B9F4-610076E12F32}">
      <dsp:nvSpPr>
        <dsp:cNvPr id="0" name=""/>
        <dsp:cNvSpPr/>
      </dsp:nvSpPr>
      <dsp:spPr>
        <a:xfrm>
          <a:off x="5174122" y="572378"/>
          <a:ext cx="439907" cy="91440"/>
        </a:xfrm>
        <a:custGeom>
          <a:avLst/>
          <a:gdLst/>
          <a:ahLst/>
          <a:cxnLst/>
          <a:rect l="0" t="0" r="0" b="0"/>
          <a:pathLst>
            <a:path>
              <a:moveTo>
                <a:pt x="0" y="45720"/>
              </a:moveTo>
              <a:lnTo>
                <a:pt x="4399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2313" y="615743"/>
        <a:ext cx="23525" cy="4709"/>
      </dsp:txXfrm>
    </dsp:sp>
    <dsp:sp modelId="{B1B10EAB-380D-4CEA-B999-D30AFFBB8680}">
      <dsp:nvSpPr>
        <dsp:cNvPr id="0" name=""/>
        <dsp:cNvSpPr/>
      </dsp:nvSpPr>
      <dsp:spPr>
        <a:xfrm>
          <a:off x="3130235" y="439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Created SPACEXTABLE from SPACEXTBL, filtering out records where the ‘Date’ is null.</a:t>
          </a:r>
          <a:endParaRPr lang="en-US" sz="1600" kern="1200" dirty="0"/>
        </a:p>
      </dsp:txBody>
      <dsp:txXfrm>
        <a:off x="3130235" y="4392"/>
        <a:ext cx="2045686" cy="1227411"/>
      </dsp:txXfrm>
    </dsp:sp>
    <dsp:sp modelId="{5893294A-A715-4DCA-A5C3-9FB7AC630636}">
      <dsp:nvSpPr>
        <dsp:cNvPr id="0" name=""/>
        <dsp:cNvSpPr/>
      </dsp:nvSpPr>
      <dsp:spPr>
        <a:xfrm>
          <a:off x="7690316" y="572378"/>
          <a:ext cx="439907" cy="91440"/>
        </a:xfrm>
        <a:custGeom>
          <a:avLst/>
          <a:gdLst/>
          <a:ahLst/>
          <a:cxnLst/>
          <a:rect l="0" t="0" r="0" b="0"/>
          <a:pathLst>
            <a:path>
              <a:moveTo>
                <a:pt x="0" y="45720"/>
              </a:moveTo>
              <a:lnTo>
                <a:pt x="4399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98507" y="615743"/>
        <a:ext cx="23525" cy="4709"/>
      </dsp:txXfrm>
    </dsp:sp>
    <dsp:sp modelId="{B7118A78-90D7-4723-A306-AF5BA6E7861F}">
      <dsp:nvSpPr>
        <dsp:cNvPr id="0" name=""/>
        <dsp:cNvSpPr/>
      </dsp:nvSpPr>
      <dsp:spPr>
        <a:xfrm>
          <a:off x="5646429" y="439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Retrieved distinct values for the “</a:t>
          </a:r>
          <a:r>
            <a:rPr lang="en-US" sz="1600" b="0" i="0" kern="1200" baseline="0" dirty="0" err="1"/>
            <a:t>Launch_Site</a:t>
          </a:r>
          <a:r>
            <a:rPr lang="en-US" sz="1600" b="0" i="0" kern="1200" baseline="0" dirty="0"/>
            <a:t>" column from SPACEXTBL.</a:t>
          </a:r>
          <a:endParaRPr lang="en-US" sz="1600" kern="1200" dirty="0"/>
        </a:p>
      </dsp:txBody>
      <dsp:txXfrm>
        <a:off x="5646429" y="4392"/>
        <a:ext cx="2045686" cy="1227411"/>
      </dsp:txXfrm>
    </dsp:sp>
    <dsp:sp modelId="{A4B94752-D81A-4A32-8747-9C3520052406}">
      <dsp:nvSpPr>
        <dsp:cNvPr id="0" name=""/>
        <dsp:cNvSpPr/>
      </dsp:nvSpPr>
      <dsp:spPr>
        <a:xfrm>
          <a:off x="1636884" y="1230004"/>
          <a:ext cx="7548583" cy="439907"/>
        </a:xfrm>
        <a:custGeom>
          <a:avLst/>
          <a:gdLst/>
          <a:ahLst/>
          <a:cxnLst/>
          <a:rect l="0" t="0" r="0" b="0"/>
          <a:pathLst>
            <a:path>
              <a:moveTo>
                <a:pt x="7548583" y="0"/>
              </a:moveTo>
              <a:lnTo>
                <a:pt x="7548583" y="237053"/>
              </a:lnTo>
              <a:lnTo>
                <a:pt x="0" y="237053"/>
              </a:lnTo>
              <a:lnTo>
                <a:pt x="0" y="43990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2095" y="1447603"/>
        <a:ext cx="378161" cy="4709"/>
      </dsp:txXfrm>
    </dsp:sp>
    <dsp:sp modelId="{F4383CFA-07A5-45E0-AB88-C3A53B03E0A3}">
      <dsp:nvSpPr>
        <dsp:cNvPr id="0" name=""/>
        <dsp:cNvSpPr/>
      </dsp:nvSpPr>
      <dsp:spPr>
        <a:xfrm>
          <a:off x="8162624" y="439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Selected the first 5 rows where the "</a:t>
          </a:r>
          <a:r>
            <a:rPr lang="en-US" sz="1600" b="0" i="0" kern="1200" baseline="0" dirty="0" err="1"/>
            <a:t>Launch_Site</a:t>
          </a:r>
          <a:r>
            <a:rPr lang="en-US" sz="1600" b="0" i="0" kern="1200" baseline="0" dirty="0"/>
            <a:t>" starts with 'CCA'.</a:t>
          </a:r>
          <a:endParaRPr lang="en-US" sz="1600" kern="1200" dirty="0"/>
        </a:p>
      </dsp:txBody>
      <dsp:txXfrm>
        <a:off x="8162624" y="4392"/>
        <a:ext cx="2045686" cy="1227411"/>
      </dsp:txXfrm>
    </dsp:sp>
    <dsp:sp modelId="{C8C82632-1A55-47BF-AE57-F8BC84431E86}">
      <dsp:nvSpPr>
        <dsp:cNvPr id="0" name=""/>
        <dsp:cNvSpPr/>
      </dsp:nvSpPr>
      <dsp:spPr>
        <a:xfrm>
          <a:off x="2657927" y="2270298"/>
          <a:ext cx="439907" cy="91440"/>
        </a:xfrm>
        <a:custGeom>
          <a:avLst/>
          <a:gdLst/>
          <a:ahLst/>
          <a:cxnLst/>
          <a:rect l="0" t="0" r="0" b="0"/>
          <a:pathLst>
            <a:path>
              <a:moveTo>
                <a:pt x="0" y="45720"/>
              </a:moveTo>
              <a:lnTo>
                <a:pt x="4399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118" y="2313663"/>
        <a:ext cx="23525" cy="4709"/>
      </dsp:txXfrm>
    </dsp:sp>
    <dsp:sp modelId="{C02295A9-E1C7-401A-B860-585CC3B0ED21}">
      <dsp:nvSpPr>
        <dsp:cNvPr id="0" name=""/>
        <dsp:cNvSpPr/>
      </dsp:nvSpPr>
      <dsp:spPr>
        <a:xfrm>
          <a:off x="614041" y="170231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Calculated the total payload mass for NASA (CRS) customer.</a:t>
          </a:r>
          <a:endParaRPr lang="en-US" sz="1600" kern="1200" dirty="0"/>
        </a:p>
      </dsp:txBody>
      <dsp:txXfrm>
        <a:off x="614041" y="1702312"/>
        <a:ext cx="2045686" cy="1227411"/>
      </dsp:txXfrm>
    </dsp:sp>
    <dsp:sp modelId="{DB8745AD-DAFD-4AC6-B6B8-37134DEAFE7C}">
      <dsp:nvSpPr>
        <dsp:cNvPr id="0" name=""/>
        <dsp:cNvSpPr/>
      </dsp:nvSpPr>
      <dsp:spPr>
        <a:xfrm>
          <a:off x="5174122" y="2270298"/>
          <a:ext cx="439907" cy="91440"/>
        </a:xfrm>
        <a:custGeom>
          <a:avLst/>
          <a:gdLst/>
          <a:ahLst/>
          <a:cxnLst/>
          <a:rect l="0" t="0" r="0" b="0"/>
          <a:pathLst>
            <a:path>
              <a:moveTo>
                <a:pt x="0" y="45720"/>
              </a:moveTo>
              <a:lnTo>
                <a:pt x="4399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2313" y="2313663"/>
        <a:ext cx="23525" cy="4709"/>
      </dsp:txXfrm>
    </dsp:sp>
    <dsp:sp modelId="{15044BD8-6EED-464E-8CA6-2CC6CCEE6CB7}">
      <dsp:nvSpPr>
        <dsp:cNvPr id="0" name=""/>
        <dsp:cNvSpPr/>
      </dsp:nvSpPr>
      <dsp:spPr>
        <a:xfrm>
          <a:off x="3130235" y="170231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Calculated the average payload mass for "</a:t>
          </a:r>
          <a:r>
            <a:rPr lang="en-US" sz="1600" b="0" i="0" kern="1200" baseline="0" dirty="0" err="1"/>
            <a:t>Booster_Version</a:t>
          </a:r>
          <a:r>
            <a:rPr lang="en-US" sz="1600" b="0" i="0" kern="1200" baseline="0" dirty="0"/>
            <a:t>" starting with 'F9 v1.1'.</a:t>
          </a:r>
          <a:endParaRPr lang="en-US" sz="1600" kern="1200" dirty="0"/>
        </a:p>
      </dsp:txBody>
      <dsp:txXfrm>
        <a:off x="3130235" y="1702312"/>
        <a:ext cx="2045686" cy="1227411"/>
      </dsp:txXfrm>
    </dsp:sp>
    <dsp:sp modelId="{7B237EEF-7CA2-482F-BA5F-8C6273B031DC}">
      <dsp:nvSpPr>
        <dsp:cNvPr id="0" name=""/>
        <dsp:cNvSpPr/>
      </dsp:nvSpPr>
      <dsp:spPr>
        <a:xfrm>
          <a:off x="7690316" y="2270298"/>
          <a:ext cx="439907" cy="91440"/>
        </a:xfrm>
        <a:custGeom>
          <a:avLst/>
          <a:gdLst/>
          <a:ahLst/>
          <a:cxnLst/>
          <a:rect l="0" t="0" r="0" b="0"/>
          <a:pathLst>
            <a:path>
              <a:moveTo>
                <a:pt x="0" y="45720"/>
              </a:moveTo>
              <a:lnTo>
                <a:pt x="4399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98507" y="2313663"/>
        <a:ext cx="23525" cy="4709"/>
      </dsp:txXfrm>
    </dsp:sp>
    <dsp:sp modelId="{C4DABB46-A417-47C7-9221-5FEC0F53B200}">
      <dsp:nvSpPr>
        <dsp:cNvPr id="0" name=""/>
        <dsp:cNvSpPr/>
      </dsp:nvSpPr>
      <dsp:spPr>
        <a:xfrm>
          <a:off x="5646429" y="170231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666750">
            <a:lnSpc>
              <a:spcPct val="90000"/>
            </a:lnSpc>
            <a:spcBef>
              <a:spcPct val="0"/>
            </a:spcBef>
            <a:spcAft>
              <a:spcPct val="35000"/>
            </a:spcAft>
            <a:buNone/>
          </a:pPr>
          <a:r>
            <a:rPr lang="en-US" sz="1500" b="0" i="0" kern="1200" baseline="0" dirty="0"/>
            <a:t>Retrieved the earliest launch date where the "</a:t>
          </a:r>
          <a:r>
            <a:rPr lang="en-US" sz="1500" b="0" i="0" kern="1200" baseline="0" dirty="0" err="1"/>
            <a:t>Landing_Outcome</a:t>
          </a:r>
          <a:r>
            <a:rPr lang="en-US" sz="1500" b="0" i="0" kern="1200" baseline="0" dirty="0"/>
            <a:t>" is "Success (ground pad)".</a:t>
          </a:r>
          <a:endParaRPr lang="en-US" sz="1500" kern="1200" dirty="0"/>
        </a:p>
      </dsp:txBody>
      <dsp:txXfrm>
        <a:off x="5646429" y="1702312"/>
        <a:ext cx="2045686" cy="1227411"/>
      </dsp:txXfrm>
    </dsp:sp>
    <dsp:sp modelId="{665EEC44-C57A-4BE4-84CC-ED2898A65B52}">
      <dsp:nvSpPr>
        <dsp:cNvPr id="0" name=""/>
        <dsp:cNvSpPr/>
      </dsp:nvSpPr>
      <dsp:spPr>
        <a:xfrm>
          <a:off x="1636884" y="2927924"/>
          <a:ext cx="7548583" cy="439907"/>
        </a:xfrm>
        <a:custGeom>
          <a:avLst/>
          <a:gdLst/>
          <a:ahLst/>
          <a:cxnLst/>
          <a:rect l="0" t="0" r="0" b="0"/>
          <a:pathLst>
            <a:path>
              <a:moveTo>
                <a:pt x="7548583" y="0"/>
              </a:moveTo>
              <a:lnTo>
                <a:pt x="7548583" y="237053"/>
              </a:lnTo>
              <a:lnTo>
                <a:pt x="0" y="237053"/>
              </a:lnTo>
              <a:lnTo>
                <a:pt x="0" y="43990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2095" y="3145523"/>
        <a:ext cx="378161" cy="4709"/>
      </dsp:txXfrm>
    </dsp:sp>
    <dsp:sp modelId="{8F79B4E3-B2A1-43A1-B9CD-4468CDCD0AF9}">
      <dsp:nvSpPr>
        <dsp:cNvPr id="0" name=""/>
        <dsp:cNvSpPr/>
      </dsp:nvSpPr>
      <dsp:spPr>
        <a:xfrm>
          <a:off x="8162624" y="170231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t>Retrieved the "</a:t>
          </a:r>
          <a:r>
            <a:rPr lang="en-US" sz="1200" b="0" i="0" kern="1200" baseline="0" dirty="0" err="1"/>
            <a:t>Booster_Version</a:t>
          </a:r>
          <a:r>
            <a:rPr lang="en-US" sz="1200" b="0" i="0" kern="1200" baseline="0" dirty="0"/>
            <a:t>" for launches with "</a:t>
          </a:r>
          <a:r>
            <a:rPr lang="en-US" sz="1200" b="0" i="0" kern="1200" baseline="0" dirty="0" err="1"/>
            <a:t>Landing_Outcome</a:t>
          </a:r>
          <a:r>
            <a:rPr lang="en-US" sz="1200" b="0" i="0" kern="1200" baseline="0" dirty="0"/>
            <a:t>" as "Success (drone ship)" and payload mass between 4000 and 6000 kg.</a:t>
          </a:r>
          <a:endParaRPr lang="en-US" sz="1200" kern="1200" dirty="0"/>
        </a:p>
      </dsp:txBody>
      <dsp:txXfrm>
        <a:off x="8162624" y="1702312"/>
        <a:ext cx="2045686" cy="1227411"/>
      </dsp:txXfrm>
    </dsp:sp>
    <dsp:sp modelId="{D1A95A17-B139-411D-8AC3-5C42D00B7874}">
      <dsp:nvSpPr>
        <dsp:cNvPr id="0" name=""/>
        <dsp:cNvSpPr/>
      </dsp:nvSpPr>
      <dsp:spPr>
        <a:xfrm>
          <a:off x="2657927" y="3968218"/>
          <a:ext cx="439907" cy="91440"/>
        </a:xfrm>
        <a:custGeom>
          <a:avLst/>
          <a:gdLst/>
          <a:ahLst/>
          <a:cxnLst/>
          <a:rect l="0" t="0" r="0" b="0"/>
          <a:pathLst>
            <a:path>
              <a:moveTo>
                <a:pt x="0" y="45720"/>
              </a:moveTo>
              <a:lnTo>
                <a:pt x="4399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6118" y="4011583"/>
        <a:ext cx="23525" cy="4709"/>
      </dsp:txXfrm>
    </dsp:sp>
    <dsp:sp modelId="{B9B05EFD-00A6-4D6D-9A47-90F71D7F0172}">
      <dsp:nvSpPr>
        <dsp:cNvPr id="0" name=""/>
        <dsp:cNvSpPr/>
      </dsp:nvSpPr>
      <dsp:spPr>
        <a:xfrm>
          <a:off x="614041" y="340023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Retrieved the count of records grouped by "</a:t>
          </a:r>
          <a:r>
            <a:rPr lang="en-US" sz="1600" b="0" i="0" kern="1200" baseline="0" dirty="0" err="1"/>
            <a:t>Mission_Outcome</a:t>
          </a:r>
          <a:r>
            <a:rPr lang="en-US" sz="1600" b="0" i="0" kern="1200" baseline="0" dirty="0"/>
            <a:t>".</a:t>
          </a:r>
          <a:endParaRPr lang="en-US" sz="1600" kern="1200" dirty="0"/>
        </a:p>
      </dsp:txBody>
      <dsp:txXfrm>
        <a:off x="614041" y="3400232"/>
        <a:ext cx="2045686" cy="1227411"/>
      </dsp:txXfrm>
    </dsp:sp>
    <dsp:sp modelId="{0244E11B-D87E-40F7-AFB8-74D6F19D40E5}">
      <dsp:nvSpPr>
        <dsp:cNvPr id="0" name=""/>
        <dsp:cNvSpPr/>
      </dsp:nvSpPr>
      <dsp:spPr>
        <a:xfrm>
          <a:off x="5174122" y="3968218"/>
          <a:ext cx="439907" cy="91440"/>
        </a:xfrm>
        <a:custGeom>
          <a:avLst/>
          <a:gdLst/>
          <a:ahLst/>
          <a:cxnLst/>
          <a:rect l="0" t="0" r="0" b="0"/>
          <a:pathLst>
            <a:path>
              <a:moveTo>
                <a:pt x="0" y="45720"/>
              </a:moveTo>
              <a:lnTo>
                <a:pt x="4399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82313" y="4011583"/>
        <a:ext cx="23525" cy="4709"/>
      </dsp:txXfrm>
    </dsp:sp>
    <dsp:sp modelId="{F046CAB1-EA30-45F7-BCB3-34447AB53142}">
      <dsp:nvSpPr>
        <dsp:cNvPr id="0" name=""/>
        <dsp:cNvSpPr/>
      </dsp:nvSpPr>
      <dsp:spPr>
        <a:xfrm>
          <a:off x="3130235" y="340023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711200">
            <a:lnSpc>
              <a:spcPct val="90000"/>
            </a:lnSpc>
            <a:spcBef>
              <a:spcPct val="0"/>
            </a:spcBef>
            <a:spcAft>
              <a:spcPct val="35000"/>
            </a:spcAft>
            <a:buNone/>
          </a:pPr>
          <a:r>
            <a:rPr lang="en-US" sz="1600" b="0" i="0" kern="1200" baseline="0" dirty="0"/>
            <a:t>Retrieved the "</a:t>
          </a:r>
          <a:r>
            <a:rPr lang="en-US" sz="1600" b="0" i="0" kern="1200" baseline="0" dirty="0" err="1"/>
            <a:t>Booster_Version</a:t>
          </a:r>
          <a:r>
            <a:rPr lang="en-US" sz="1600" b="0" i="0" kern="1200" baseline="0" dirty="0"/>
            <a:t>" for the launch with the maximum payload mass.</a:t>
          </a:r>
          <a:endParaRPr lang="en-US" sz="1600" kern="1200" dirty="0"/>
        </a:p>
      </dsp:txBody>
      <dsp:txXfrm>
        <a:off x="3130235" y="3400232"/>
        <a:ext cx="2045686" cy="1227411"/>
      </dsp:txXfrm>
    </dsp:sp>
    <dsp:sp modelId="{6729B4A6-49F0-445F-853C-180540673E1B}">
      <dsp:nvSpPr>
        <dsp:cNvPr id="0" name=""/>
        <dsp:cNvSpPr/>
      </dsp:nvSpPr>
      <dsp:spPr>
        <a:xfrm>
          <a:off x="7690316" y="3968218"/>
          <a:ext cx="439907" cy="91440"/>
        </a:xfrm>
        <a:custGeom>
          <a:avLst/>
          <a:gdLst/>
          <a:ahLst/>
          <a:cxnLst/>
          <a:rect l="0" t="0" r="0" b="0"/>
          <a:pathLst>
            <a:path>
              <a:moveTo>
                <a:pt x="0" y="45720"/>
              </a:moveTo>
              <a:lnTo>
                <a:pt x="43990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898507" y="4011583"/>
        <a:ext cx="23525" cy="4709"/>
      </dsp:txXfrm>
    </dsp:sp>
    <dsp:sp modelId="{206CE452-01A7-4B86-8698-82B18609D86F}">
      <dsp:nvSpPr>
        <dsp:cNvPr id="0" name=""/>
        <dsp:cNvSpPr/>
      </dsp:nvSpPr>
      <dsp:spPr>
        <a:xfrm>
          <a:off x="5646429" y="340023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577850">
            <a:lnSpc>
              <a:spcPct val="90000"/>
            </a:lnSpc>
            <a:spcBef>
              <a:spcPct val="0"/>
            </a:spcBef>
            <a:spcAft>
              <a:spcPct val="35000"/>
            </a:spcAft>
            <a:buNone/>
          </a:pPr>
          <a:r>
            <a:rPr lang="en-US" sz="1300" b="0" i="0" kern="1200" baseline="0" dirty="0"/>
            <a:t>Converted the launch date into month names and filtered for "Failure (drone ship)" in 2015, returning the "</a:t>
          </a:r>
          <a:r>
            <a:rPr lang="en-US" sz="1300" b="0" i="0" kern="1200" baseline="0" dirty="0" err="1"/>
            <a:t>Booster_Version</a:t>
          </a:r>
          <a:r>
            <a:rPr lang="en-US" sz="1300" b="0" i="0" kern="1200" baseline="0" dirty="0"/>
            <a:t>" and "</a:t>
          </a:r>
          <a:r>
            <a:rPr lang="en-US" sz="1300" b="0" i="0" kern="1200" baseline="0" dirty="0" err="1"/>
            <a:t>Launch_Site</a:t>
          </a:r>
          <a:r>
            <a:rPr lang="en-US" sz="1300" b="0" i="0" kern="1200" baseline="0" dirty="0"/>
            <a:t>".</a:t>
          </a:r>
          <a:endParaRPr lang="en-US" sz="1300" kern="1200" dirty="0"/>
        </a:p>
      </dsp:txBody>
      <dsp:txXfrm>
        <a:off x="5646429" y="3400232"/>
        <a:ext cx="2045686" cy="1227411"/>
      </dsp:txXfrm>
    </dsp:sp>
    <dsp:sp modelId="{354BC051-27A2-483A-8D64-BCEE18E2ACA5}">
      <dsp:nvSpPr>
        <dsp:cNvPr id="0" name=""/>
        <dsp:cNvSpPr/>
      </dsp:nvSpPr>
      <dsp:spPr>
        <a:xfrm>
          <a:off x="8162624" y="3400232"/>
          <a:ext cx="2045686" cy="12274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240" tIns="105220" rIns="100240" bIns="105220" numCol="1" spcCol="1270" anchor="ctr" anchorCtr="0">
          <a:noAutofit/>
        </a:bodyPr>
        <a:lstStyle/>
        <a:p>
          <a:pPr marL="0" lvl="0" indent="0" algn="ctr" defTabSz="622300">
            <a:lnSpc>
              <a:spcPct val="90000"/>
            </a:lnSpc>
            <a:spcBef>
              <a:spcPct val="0"/>
            </a:spcBef>
            <a:spcAft>
              <a:spcPct val="35000"/>
            </a:spcAft>
            <a:buNone/>
          </a:pPr>
          <a:r>
            <a:rPr lang="en-US" sz="1400" b="0" i="0" kern="1200" baseline="0" dirty="0"/>
            <a:t>Retrieved the count of each "</a:t>
          </a:r>
          <a:r>
            <a:rPr lang="en-US" sz="1400" b="0" i="0" kern="1200" baseline="0" dirty="0" err="1"/>
            <a:t>Landing_Outcome</a:t>
          </a:r>
          <a:r>
            <a:rPr lang="en-US" sz="1400" b="0" i="0" kern="1200" baseline="0" dirty="0"/>
            <a:t>" and ranked them by frequency for dates between '2010-06-04' and '2017-03-20'.</a:t>
          </a:r>
          <a:endParaRPr lang="en-US" sz="1400" kern="1200" dirty="0"/>
        </a:p>
      </dsp:txBody>
      <dsp:txXfrm>
        <a:off x="8162624" y="3400232"/>
        <a:ext cx="2045686" cy="12274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2DB96-5950-405D-857B-79357783C8D5}">
      <dsp:nvSpPr>
        <dsp:cNvPr id="0" name=""/>
        <dsp:cNvSpPr/>
      </dsp:nvSpPr>
      <dsp:spPr>
        <a:xfrm>
          <a:off x="122208" y="239522"/>
          <a:ext cx="906888" cy="906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9AFA-BD56-48C0-9D4B-F383587A3219}">
      <dsp:nvSpPr>
        <dsp:cNvPr id="0" name=""/>
        <dsp:cNvSpPr/>
      </dsp:nvSpPr>
      <dsp:spPr>
        <a:xfrm>
          <a:off x="296243" y="446386"/>
          <a:ext cx="525995" cy="525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F86C7-3270-407A-B5CA-1C4876AAEF79}">
      <dsp:nvSpPr>
        <dsp:cNvPr id="0" name=""/>
        <dsp:cNvSpPr/>
      </dsp:nvSpPr>
      <dsp:spPr>
        <a:xfrm>
          <a:off x="1438516" y="206267"/>
          <a:ext cx="2650170" cy="1043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Circle and Marker for Launch Sites: </a:t>
          </a:r>
          <a:r>
            <a:rPr lang="en-US" sz="1800" kern="1200" dirty="0"/>
            <a:t>Created a circle and marker for each launch site. </a:t>
          </a:r>
        </a:p>
      </dsp:txBody>
      <dsp:txXfrm>
        <a:off x="1438516" y="206267"/>
        <a:ext cx="2650170" cy="1043084"/>
      </dsp:txXfrm>
    </dsp:sp>
    <dsp:sp modelId="{4E1A2B83-3F11-422D-9A70-3C3F0840EA24}">
      <dsp:nvSpPr>
        <dsp:cNvPr id="0" name=""/>
        <dsp:cNvSpPr/>
      </dsp:nvSpPr>
      <dsp:spPr>
        <a:xfrm>
          <a:off x="4871922" y="159798"/>
          <a:ext cx="906888" cy="906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8570E-4D09-4E27-82F2-17C2C3C13810}">
      <dsp:nvSpPr>
        <dsp:cNvPr id="0" name=""/>
        <dsp:cNvSpPr/>
      </dsp:nvSpPr>
      <dsp:spPr>
        <a:xfrm>
          <a:off x="5038405" y="340866"/>
          <a:ext cx="525995" cy="525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3D9D95-F0C7-4BAF-99C7-173F9F3DE30A}">
      <dsp:nvSpPr>
        <dsp:cNvPr id="0" name=""/>
        <dsp:cNvSpPr/>
      </dsp:nvSpPr>
      <dsp:spPr>
        <a:xfrm>
          <a:off x="6196005" y="4"/>
          <a:ext cx="3327660" cy="1309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Marker Cluster for Success/Failed Launches: </a:t>
          </a:r>
          <a:r>
            <a:rPr lang="en-US" sz="1800" kern="1200" dirty="0"/>
            <a:t>Used marker clusters to group success and failed launches at each launch site. </a:t>
          </a:r>
        </a:p>
      </dsp:txBody>
      <dsp:txXfrm>
        <a:off x="6196005" y="4"/>
        <a:ext cx="3327660" cy="1309256"/>
      </dsp:txXfrm>
    </dsp:sp>
    <dsp:sp modelId="{91B32E48-3EDD-418B-8753-D5C96BF9423C}">
      <dsp:nvSpPr>
        <dsp:cNvPr id="0" name=""/>
        <dsp:cNvSpPr/>
      </dsp:nvSpPr>
      <dsp:spPr>
        <a:xfrm>
          <a:off x="140709" y="1820801"/>
          <a:ext cx="906888" cy="906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24E52A-625C-4EF7-9AAF-62497D990C3F}">
      <dsp:nvSpPr>
        <dsp:cNvPr id="0" name=""/>
        <dsp:cNvSpPr/>
      </dsp:nvSpPr>
      <dsp:spPr>
        <a:xfrm>
          <a:off x="301098" y="2011249"/>
          <a:ext cx="525995" cy="525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0525AC-F9AE-45C6-A6B2-EEEE873FE40C}">
      <dsp:nvSpPr>
        <dsp:cNvPr id="0" name=""/>
        <dsp:cNvSpPr/>
      </dsp:nvSpPr>
      <dsp:spPr>
        <a:xfrm>
          <a:off x="1487138" y="1690422"/>
          <a:ext cx="3303120" cy="1488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Mouse Position: </a:t>
          </a:r>
          <a:r>
            <a:rPr lang="en-US" sz="1800" kern="1200" dirty="0"/>
            <a:t>Added a mouse position feature to display the current coordinates (latitude and longitude) when the user moves their mouse over the map. </a:t>
          </a:r>
        </a:p>
      </dsp:txBody>
      <dsp:txXfrm>
        <a:off x="1487138" y="1690422"/>
        <a:ext cx="3303120" cy="1488629"/>
      </dsp:txXfrm>
    </dsp:sp>
    <dsp:sp modelId="{DC44D9A1-9067-47E5-95BE-99C28FEBF023}">
      <dsp:nvSpPr>
        <dsp:cNvPr id="0" name=""/>
        <dsp:cNvSpPr/>
      </dsp:nvSpPr>
      <dsp:spPr>
        <a:xfrm>
          <a:off x="4887987" y="2004745"/>
          <a:ext cx="906888" cy="90688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10D66E-DE26-43C2-B291-44A4C846168F}">
      <dsp:nvSpPr>
        <dsp:cNvPr id="0" name=""/>
        <dsp:cNvSpPr/>
      </dsp:nvSpPr>
      <dsp:spPr>
        <a:xfrm>
          <a:off x="5055432" y="2197035"/>
          <a:ext cx="525995" cy="525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A9EDC-2BD6-44B9-9FEE-F64B84F121EB}">
      <dsp:nvSpPr>
        <dsp:cNvPr id="0" name=""/>
        <dsp:cNvSpPr/>
      </dsp:nvSpPr>
      <dsp:spPr>
        <a:xfrm>
          <a:off x="6200815" y="2010395"/>
          <a:ext cx="3431743" cy="906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Polyline for Nearest Coastline, Railway and Highway Distance: </a:t>
          </a:r>
          <a:r>
            <a:rPr lang="en-US" sz="1800" kern="1200" dirty="0"/>
            <a:t>Calculated and visualized the distance to the nearest coastline, railway and highway using a polyline.</a:t>
          </a:r>
        </a:p>
      </dsp:txBody>
      <dsp:txXfrm>
        <a:off x="6200815" y="2010395"/>
        <a:ext cx="3431743" cy="9068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6E7AE-CF8F-4524-97A7-9B9967DFF212}">
      <dsp:nvSpPr>
        <dsp:cNvPr id="0" name=""/>
        <dsp:cNvSpPr/>
      </dsp:nvSpPr>
      <dsp:spPr>
        <a:xfrm>
          <a:off x="491" y="79432"/>
          <a:ext cx="837210" cy="837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AC3FF8-15C7-4DB6-83BE-BA631AE11E6A}">
      <dsp:nvSpPr>
        <dsp:cNvPr id="0" name=""/>
        <dsp:cNvSpPr/>
      </dsp:nvSpPr>
      <dsp:spPr>
        <a:xfrm>
          <a:off x="41036" y="939198"/>
          <a:ext cx="2392031" cy="56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Dropdown for Launch Site Selection:</a:t>
          </a:r>
          <a:endParaRPr lang="en-US" sz="1800" kern="1200" dirty="0"/>
        </a:p>
      </dsp:txBody>
      <dsp:txXfrm>
        <a:off x="41036" y="939198"/>
        <a:ext cx="2392031" cy="560632"/>
      </dsp:txXfrm>
    </dsp:sp>
    <dsp:sp modelId="{64CEA380-E357-46B2-99AF-6E7B4E081B91}">
      <dsp:nvSpPr>
        <dsp:cNvPr id="0" name=""/>
        <dsp:cNvSpPr/>
      </dsp:nvSpPr>
      <dsp:spPr>
        <a:xfrm>
          <a:off x="491" y="2761769"/>
          <a:ext cx="2392031" cy="553502"/>
        </a:xfrm>
        <a:prstGeom prst="rect">
          <a:avLst/>
        </a:prstGeom>
        <a:noFill/>
        <a:ln>
          <a:noFill/>
        </a:ln>
        <a:effectLst/>
      </dsp:spPr>
      <dsp:style>
        <a:lnRef idx="0">
          <a:scrgbClr r="0" g="0" b="0"/>
        </a:lnRef>
        <a:fillRef idx="0">
          <a:scrgbClr r="0" g="0" b="0"/>
        </a:fillRef>
        <a:effectRef idx="0">
          <a:scrgbClr r="0" g="0" b="0"/>
        </a:effectRef>
        <a:fontRef idx="minor"/>
      </dsp:style>
    </dsp:sp>
    <dsp:sp modelId="{4CC42E36-F953-4FC2-A326-D0620F6D2CA0}">
      <dsp:nvSpPr>
        <dsp:cNvPr id="0" name=""/>
        <dsp:cNvSpPr/>
      </dsp:nvSpPr>
      <dsp:spPr>
        <a:xfrm>
          <a:off x="2811128" y="79432"/>
          <a:ext cx="837210" cy="837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7A8672-74E0-4D74-B843-3D9522446C03}">
      <dsp:nvSpPr>
        <dsp:cNvPr id="0" name=""/>
        <dsp:cNvSpPr/>
      </dsp:nvSpPr>
      <dsp:spPr>
        <a:xfrm>
          <a:off x="2639954" y="958742"/>
          <a:ext cx="2392031" cy="56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Pie Chart for Success / Failure by Launch Site:</a:t>
          </a:r>
          <a:endParaRPr lang="en-US" sz="1800" kern="1200" dirty="0"/>
        </a:p>
      </dsp:txBody>
      <dsp:txXfrm>
        <a:off x="2639954" y="958742"/>
        <a:ext cx="2392031" cy="560632"/>
      </dsp:txXfrm>
    </dsp:sp>
    <dsp:sp modelId="{DC00574A-AC91-4103-A4E5-EFF2EA316B32}">
      <dsp:nvSpPr>
        <dsp:cNvPr id="0" name=""/>
        <dsp:cNvSpPr/>
      </dsp:nvSpPr>
      <dsp:spPr>
        <a:xfrm>
          <a:off x="2811128" y="2761769"/>
          <a:ext cx="2392031" cy="553502"/>
        </a:xfrm>
        <a:prstGeom prst="rect">
          <a:avLst/>
        </a:prstGeom>
        <a:noFill/>
        <a:ln>
          <a:noFill/>
        </a:ln>
        <a:effectLst/>
      </dsp:spPr>
      <dsp:style>
        <a:lnRef idx="0">
          <a:scrgbClr r="0" g="0" b="0"/>
        </a:lnRef>
        <a:fillRef idx="0">
          <a:scrgbClr r="0" g="0" b="0"/>
        </a:fillRef>
        <a:effectRef idx="0">
          <a:scrgbClr r="0" g="0" b="0"/>
        </a:effectRef>
        <a:fontRef idx="minor"/>
      </dsp:style>
    </dsp:sp>
    <dsp:sp modelId="{496902A8-297F-4C53-B767-4DF68FC3B7EA}">
      <dsp:nvSpPr>
        <dsp:cNvPr id="0" name=""/>
        <dsp:cNvSpPr/>
      </dsp:nvSpPr>
      <dsp:spPr>
        <a:xfrm>
          <a:off x="5621765" y="79432"/>
          <a:ext cx="837210" cy="837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79A90-3A35-4105-928C-32B9E1C65968}">
      <dsp:nvSpPr>
        <dsp:cNvPr id="0" name=""/>
        <dsp:cNvSpPr/>
      </dsp:nvSpPr>
      <dsp:spPr>
        <a:xfrm>
          <a:off x="5462958" y="955793"/>
          <a:ext cx="2392031" cy="56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Range Slider for Payload Mass:</a:t>
          </a:r>
          <a:endParaRPr lang="en-US" sz="1800" kern="1200" dirty="0"/>
        </a:p>
      </dsp:txBody>
      <dsp:txXfrm>
        <a:off x="5462958" y="955793"/>
        <a:ext cx="2392031" cy="560632"/>
      </dsp:txXfrm>
    </dsp:sp>
    <dsp:sp modelId="{1F540F1F-3F94-4738-ADCB-273A3CC4EAD4}">
      <dsp:nvSpPr>
        <dsp:cNvPr id="0" name=""/>
        <dsp:cNvSpPr/>
      </dsp:nvSpPr>
      <dsp:spPr>
        <a:xfrm>
          <a:off x="5621765" y="2761769"/>
          <a:ext cx="2392031" cy="553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endParaRPr lang="en-US" sz="1600" kern="1200" dirty="0"/>
        </a:p>
      </dsp:txBody>
      <dsp:txXfrm>
        <a:off x="5621765" y="2761769"/>
        <a:ext cx="2392031" cy="553502"/>
      </dsp:txXfrm>
    </dsp:sp>
    <dsp:sp modelId="{358435A5-C74E-4005-A369-592B9AB235C3}">
      <dsp:nvSpPr>
        <dsp:cNvPr id="0" name=""/>
        <dsp:cNvSpPr/>
      </dsp:nvSpPr>
      <dsp:spPr>
        <a:xfrm>
          <a:off x="8432401" y="79432"/>
          <a:ext cx="837210" cy="837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A0352A-035B-4A31-87C1-004E84618BC2}">
      <dsp:nvSpPr>
        <dsp:cNvPr id="0" name=""/>
        <dsp:cNvSpPr/>
      </dsp:nvSpPr>
      <dsp:spPr>
        <a:xfrm>
          <a:off x="8164590" y="920496"/>
          <a:ext cx="2392031" cy="560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b="1" kern="1200" dirty="0"/>
            <a:t>Scatter Plot for Success / Failure vs. Payload Mass:</a:t>
          </a:r>
          <a:endParaRPr lang="en-US" sz="1800" kern="1200" dirty="0"/>
        </a:p>
      </dsp:txBody>
      <dsp:txXfrm>
        <a:off x="8164590" y="920496"/>
        <a:ext cx="2392031" cy="560632"/>
      </dsp:txXfrm>
    </dsp:sp>
    <dsp:sp modelId="{0F395F47-0E0F-4519-A544-96540B0D5708}">
      <dsp:nvSpPr>
        <dsp:cNvPr id="0" name=""/>
        <dsp:cNvSpPr/>
      </dsp:nvSpPr>
      <dsp:spPr>
        <a:xfrm>
          <a:off x="8432401" y="2761769"/>
          <a:ext cx="2392031" cy="55350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C6113-B639-7DE4-3C47-1088E2DFE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037A84-D873-338F-7862-FF4DBDC2C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D7930-0475-D9C7-3272-CB32CD9D07BD}"/>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1E9F8F7-3188-9545-F2CA-9FDCC2586B31}"/>
              </a:ext>
            </a:extLst>
          </p:cNvPr>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7002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FE98-CF37-9577-8A28-31B52E7B9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77BCB4-3590-7568-884D-ECFF121FE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5ED6A5-F279-FCB0-C610-F85CAE15213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34914D83-0A35-42E8-240F-2B76FA826906}"/>
              </a:ext>
            </a:extLst>
          </p:cNvPr>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36943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841244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46B5C-DE71-8366-05F5-BD68D3F76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D357C-DBA3-F506-7487-7ACD3905A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E965E-CFF0-3343-0F69-E1CAFD98AA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476F79-0A22-8C3C-0002-145B2A54BD1A}"/>
              </a:ext>
            </a:extLst>
          </p:cNvPr>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571868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2C3D4-E41E-10A4-FDA7-82D3E0C70F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40688-65EC-89DF-3643-3842BD599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EF2CE3-0239-3F27-CEBA-06926F63E596}"/>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20C509F5-1CAD-989B-4056-8F72B7FAA688}"/>
              </a:ext>
            </a:extLst>
          </p:cNvPr>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721025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hyperlink" Target="https://github.com/apjaganathan/Capstone/blob/main/jupyter-labs-spacex-data-collection-api.ipynb" TargetMode="Externa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6.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apjaganathan/Capstone/blob/main/jupyter-labs-webscraping.ipynb"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pjaganathan/Capstone/blob/main/labs-jupyter-spacex-Data%20wrangling.ipynb"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pjaganathan/Capstone/blob/main/edadataviz.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hyperlink" Target="https://github.com/apjaganathan/Capstone/blob/main/jupyter-labs-eda-sql-coursera_sqllite.ipynb" TargetMode="External"/><Relationship Id="rId7" Type="http://schemas.openxmlformats.org/officeDocument/2006/relationships/diagramColors" Target="../diagrams/colors7.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apjaganathan/Capstone/blob/main/lab_jupyter_launch_site_location.ipynb"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apjaganathan/Capstone/blob/main/Plotly_Dash%20code"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3.jpeg"/><Relationship Id="rId7" Type="http://schemas.openxmlformats.org/officeDocument/2006/relationships/slide" Target="slide22.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8.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apjaganathan/Capstone/blob/main/Plotly_Dash%20code" TargetMode="Externa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hyperlink" Target="https://github.com/apjaganathan/Capstone/blob/main/SpaceX_Machine%20Learning%20Prediction_Part_5.ipynb" TargetMode="External"/><Relationship Id="rId7" Type="http://schemas.openxmlformats.org/officeDocument/2006/relationships/diagramColors" Target="../diagrams/colors11.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76.png"/><Relationship Id="rId7" Type="http://schemas.openxmlformats.org/officeDocument/2006/relationships/diagramColors" Target="../diagrams/colors19.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5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77.png"/><Relationship Id="rId7" Type="http://schemas.openxmlformats.org/officeDocument/2006/relationships/diagramColors" Target="../diagrams/colors20.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Jaganathan A P</a:t>
            </a:r>
          </a:p>
          <a:p>
            <a:r>
              <a:rPr lang="en-US" dirty="0">
                <a:solidFill>
                  <a:schemeClr val="bg2"/>
                </a:solidFill>
                <a:latin typeface="Abadi" panose="020B0604020104020204" pitchFamily="34" charset="0"/>
                <a:ea typeface="SF Pro" pitchFamily="2" charset="0"/>
                <a:cs typeface="SF Pro" pitchFamily="2" charset="0"/>
              </a:rPr>
              <a:t>03/02/2025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75FC12-B20C-D5D3-A951-6C6324E7CC1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C8FCE66-5725-9AC2-52A5-36CBF24D9BA2}"/>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Methodology</a:t>
            </a:r>
          </a:p>
          <a:p>
            <a:pPr algn="r">
              <a:spcAft>
                <a:spcPts val="600"/>
              </a:spcAft>
            </a:pPr>
            <a:r>
              <a:rPr lang="en-US" sz="2800" dirty="0">
                <a:solidFill>
                  <a:srgbClr val="FFFFFF"/>
                </a:solidFill>
                <a:latin typeface="+mj-lt"/>
                <a:ea typeface="+mj-ea"/>
                <a:cs typeface="+mj-cs"/>
              </a:rPr>
              <a:t>Executive Summary</a:t>
            </a:r>
            <a:endParaRPr lang="en-US" kern="1200" dirty="0">
              <a:solidFill>
                <a:srgbClr val="FFFFFF"/>
              </a:solidFill>
              <a:latin typeface="+mj-lt"/>
              <a:ea typeface="+mj-ea"/>
              <a:cs typeface="+mj-cs"/>
            </a:endParaRPr>
          </a:p>
        </p:txBody>
      </p:sp>
      <p:sp>
        <p:nvSpPr>
          <p:cNvPr id="2" name="Content Placeholder 2">
            <a:extLst>
              <a:ext uri="{FF2B5EF4-FFF2-40B4-BE49-F238E27FC236}">
                <a16:creationId xmlns:a16="http://schemas.microsoft.com/office/drawing/2014/main" id="{CC04D5A0-5301-5E0B-2A50-ED1CD7BB2FDB}"/>
              </a:ext>
            </a:extLst>
          </p:cNvPr>
          <p:cNvSpPr txBox="1">
            <a:spLocks/>
          </p:cNvSpPr>
          <p:nvPr/>
        </p:nvSpPr>
        <p:spPr>
          <a:xfrm>
            <a:off x="4913286" y="2639912"/>
            <a:ext cx="6555347" cy="3432207"/>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indent="0">
              <a:lnSpc>
                <a:spcPct val="150000"/>
              </a:lnSpc>
              <a:spcBef>
                <a:spcPts val="1400"/>
              </a:spcBef>
              <a:buNone/>
            </a:pPr>
            <a:r>
              <a:rPr lang="en-US" sz="2000" dirty="0">
                <a:solidFill>
                  <a:schemeClr val="tx1"/>
                </a:solidFill>
                <a:latin typeface="+mn-lt"/>
              </a:rPr>
              <a:t>First, various classification models (e.g., Logistic Regression, Random Forest, SVM and KNN) were trained on the processed data. Hyperparameters were tuned using techniques like Grid Search to optimize model performance. The models were then evaluated using metrics such as accuracy, precision, recall, and F1 score to assess their effectiveness, ensuring reliable predictions of landing success. Cross-validation was used to validate performance across different datasets.</a:t>
            </a:r>
          </a:p>
        </p:txBody>
      </p:sp>
      <p:sp>
        <p:nvSpPr>
          <p:cNvPr id="4" name="Slide Number Placeholder 3">
            <a:extLst>
              <a:ext uri="{FF2B5EF4-FFF2-40B4-BE49-F238E27FC236}">
                <a16:creationId xmlns:a16="http://schemas.microsoft.com/office/drawing/2014/main" id="{B4AA88ED-77DB-3EE9-A850-39E61F5B3844}"/>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10</a:t>
            </a:fld>
            <a:endParaRPr lang="en-US" sz="1100">
              <a:solidFill>
                <a:schemeClr val="tx1">
                  <a:lumMod val="50000"/>
                  <a:lumOff val="50000"/>
                </a:schemeClr>
              </a:solidFill>
              <a:latin typeface="+mn-lt"/>
            </a:endParaRPr>
          </a:p>
        </p:txBody>
      </p:sp>
      <p:grpSp>
        <p:nvGrpSpPr>
          <p:cNvPr id="3" name="Group 2">
            <a:extLst>
              <a:ext uri="{FF2B5EF4-FFF2-40B4-BE49-F238E27FC236}">
                <a16:creationId xmlns:a16="http://schemas.microsoft.com/office/drawing/2014/main" id="{2829549F-EF4B-D585-E0AC-B6763FF4EC57}"/>
              </a:ext>
            </a:extLst>
          </p:cNvPr>
          <p:cNvGrpSpPr/>
          <p:nvPr/>
        </p:nvGrpSpPr>
        <p:grpSpPr>
          <a:xfrm>
            <a:off x="4838837" y="511388"/>
            <a:ext cx="6886441" cy="560880"/>
            <a:chOff x="333341" y="114942"/>
            <a:chExt cx="4686809" cy="560880"/>
          </a:xfrm>
        </p:grpSpPr>
        <p:sp>
          <p:nvSpPr>
            <p:cNvPr id="5" name="Rectangle: Rounded Corners 4">
              <a:extLst>
                <a:ext uri="{FF2B5EF4-FFF2-40B4-BE49-F238E27FC236}">
                  <a16:creationId xmlns:a16="http://schemas.microsoft.com/office/drawing/2014/main" id="{31C6E98F-F4BC-8B87-BF1F-11340615C081}"/>
                </a:ext>
              </a:extLst>
            </p:cNvPr>
            <p:cNvSpPr/>
            <p:nvPr/>
          </p:nvSpPr>
          <p:spPr>
            <a:xfrm>
              <a:off x="333341" y="114942"/>
              <a:ext cx="4666783" cy="56088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6" name="Rectangle: Rounded Corners 4">
              <a:extLst>
                <a:ext uri="{FF2B5EF4-FFF2-40B4-BE49-F238E27FC236}">
                  <a16:creationId xmlns:a16="http://schemas.microsoft.com/office/drawing/2014/main" id="{E0AF629E-A1DA-365E-6A07-F796B974BDB5}"/>
                </a:ext>
              </a:extLst>
            </p:cNvPr>
            <p:cNvSpPr txBox="1"/>
            <p:nvPr/>
          </p:nvSpPr>
          <p:spPr>
            <a:xfrm>
              <a:off x="408127" y="164873"/>
              <a:ext cx="4612023" cy="5061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6393" tIns="0" rIns="176393" bIns="0" numCol="1" spcCol="1270" anchor="ctr" anchorCtr="0">
              <a:noAutofit/>
            </a:bodyPr>
            <a:lstStyle/>
            <a:p>
              <a:pPr>
                <a:spcBef>
                  <a:spcPts val="1400"/>
                </a:spcBef>
              </a:pPr>
              <a:r>
                <a:rPr lang="en-US" sz="1800" dirty="0">
                  <a:solidFill>
                    <a:schemeClr val="tx1"/>
                  </a:solidFill>
                  <a:latin typeface="+mn-lt"/>
                </a:rPr>
                <a:t>Perform exploratory data analysis (EDA) using visualization and SQL</a:t>
              </a:r>
            </a:p>
          </p:txBody>
        </p:sp>
      </p:grpSp>
      <p:grpSp>
        <p:nvGrpSpPr>
          <p:cNvPr id="7" name="Group 6">
            <a:extLst>
              <a:ext uri="{FF2B5EF4-FFF2-40B4-BE49-F238E27FC236}">
                <a16:creationId xmlns:a16="http://schemas.microsoft.com/office/drawing/2014/main" id="{6055C821-5E2C-77D0-0215-B90A31729AD0}"/>
              </a:ext>
            </a:extLst>
          </p:cNvPr>
          <p:cNvGrpSpPr/>
          <p:nvPr/>
        </p:nvGrpSpPr>
        <p:grpSpPr>
          <a:xfrm>
            <a:off x="4824125" y="1231964"/>
            <a:ext cx="6901154" cy="560880"/>
            <a:chOff x="333341" y="114942"/>
            <a:chExt cx="4686809" cy="560880"/>
          </a:xfrm>
        </p:grpSpPr>
        <p:sp>
          <p:nvSpPr>
            <p:cNvPr id="8" name="Rectangle: Rounded Corners 7">
              <a:extLst>
                <a:ext uri="{FF2B5EF4-FFF2-40B4-BE49-F238E27FC236}">
                  <a16:creationId xmlns:a16="http://schemas.microsoft.com/office/drawing/2014/main" id="{C73D5AB1-7A23-9A8B-4571-F5B7D693FCEA}"/>
                </a:ext>
              </a:extLst>
            </p:cNvPr>
            <p:cNvSpPr/>
            <p:nvPr/>
          </p:nvSpPr>
          <p:spPr>
            <a:xfrm>
              <a:off x="333341" y="114942"/>
              <a:ext cx="4666783" cy="56088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9" name="Rectangle: Rounded Corners 4">
              <a:extLst>
                <a:ext uri="{FF2B5EF4-FFF2-40B4-BE49-F238E27FC236}">
                  <a16:creationId xmlns:a16="http://schemas.microsoft.com/office/drawing/2014/main" id="{24670DB0-4CD1-65C7-B5DC-2DE5E311FB41}"/>
                </a:ext>
              </a:extLst>
            </p:cNvPr>
            <p:cNvSpPr txBox="1"/>
            <p:nvPr/>
          </p:nvSpPr>
          <p:spPr>
            <a:xfrm>
              <a:off x="408127" y="164873"/>
              <a:ext cx="4612023" cy="5061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6393" tIns="0" rIns="176393" bIns="0" numCol="1" spcCol="1270" anchor="ctr" anchorCtr="0">
              <a:noAutofit/>
            </a:bodyPr>
            <a:lstStyle/>
            <a:p>
              <a:pPr>
                <a:spcBef>
                  <a:spcPts val="1400"/>
                </a:spcBef>
              </a:pPr>
              <a:r>
                <a:rPr lang="en-US" sz="1800" dirty="0">
                  <a:solidFill>
                    <a:schemeClr val="tx1"/>
                  </a:solidFill>
                  <a:latin typeface="+mn-lt"/>
                </a:rPr>
                <a:t>Perform interactive visual analytics using Folium and </a:t>
              </a:r>
              <a:r>
                <a:rPr lang="en-US" sz="1800" dirty="0" err="1">
                  <a:solidFill>
                    <a:schemeClr val="tx1"/>
                  </a:solidFill>
                  <a:latin typeface="+mn-lt"/>
                </a:rPr>
                <a:t>Plotly</a:t>
              </a:r>
              <a:r>
                <a:rPr lang="en-US" sz="1800" dirty="0">
                  <a:solidFill>
                    <a:schemeClr val="tx1"/>
                  </a:solidFill>
                  <a:latin typeface="+mn-lt"/>
                </a:rPr>
                <a:t> Dash</a:t>
              </a:r>
            </a:p>
          </p:txBody>
        </p:sp>
      </p:grpSp>
      <p:grpSp>
        <p:nvGrpSpPr>
          <p:cNvPr id="10" name="Group 9">
            <a:extLst>
              <a:ext uri="{FF2B5EF4-FFF2-40B4-BE49-F238E27FC236}">
                <a16:creationId xmlns:a16="http://schemas.microsoft.com/office/drawing/2014/main" id="{1B340DFD-F869-6B27-A7F7-60DE31FB4037}"/>
              </a:ext>
            </a:extLst>
          </p:cNvPr>
          <p:cNvGrpSpPr/>
          <p:nvPr/>
        </p:nvGrpSpPr>
        <p:grpSpPr>
          <a:xfrm>
            <a:off x="4803166" y="1997642"/>
            <a:ext cx="6901154" cy="560880"/>
            <a:chOff x="333341" y="114942"/>
            <a:chExt cx="4686809" cy="560880"/>
          </a:xfrm>
        </p:grpSpPr>
        <p:sp>
          <p:nvSpPr>
            <p:cNvPr id="11" name="Rectangle: Rounded Corners 10">
              <a:extLst>
                <a:ext uri="{FF2B5EF4-FFF2-40B4-BE49-F238E27FC236}">
                  <a16:creationId xmlns:a16="http://schemas.microsoft.com/office/drawing/2014/main" id="{3D5B7FE8-3C5A-0CA9-5AC5-835569373D55}"/>
                </a:ext>
              </a:extLst>
            </p:cNvPr>
            <p:cNvSpPr/>
            <p:nvPr/>
          </p:nvSpPr>
          <p:spPr>
            <a:xfrm>
              <a:off x="333341" y="114942"/>
              <a:ext cx="4666783" cy="56088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a:lstStyle/>
            <a:p>
              <a:endParaRPr lang="en-US"/>
            </a:p>
          </p:txBody>
        </p:sp>
        <p:sp>
          <p:nvSpPr>
            <p:cNvPr id="12" name="Rectangle: Rounded Corners 4">
              <a:extLst>
                <a:ext uri="{FF2B5EF4-FFF2-40B4-BE49-F238E27FC236}">
                  <a16:creationId xmlns:a16="http://schemas.microsoft.com/office/drawing/2014/main" id="{AD96BD06-0977-E514-3418-90F25915FDC5}"/>
                </a:ext>
              </a:extLst>
            </p:cNvPr>
            <p:cNvSpPr txBox="1"/>
            <p:nvPr/>
          </p:nvSpPr>
          <p:spPr>
            <a:xfrm>
              <a:off x="408127" y="164873"/>
              <a:ext cx="4612023" cy="50612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6393" tIns="0" rIns="176393" bIns="0" numCol="1" spcCol="1270" anchor="ctr" anchorCtr="0">
              <a:noAutofit/>
            </a:bodyPr>
            <a:lstStyle/>
            <a:p>
              <a:pPr>
                <a:spcBef>
                  <a:spcPts val="1400"/>
                </a:spcBef>
              </a:pPr>
              <a:r>
                <a:rPr lang="en-US" sz="1800" dirty="0">
                  <a:solidFill>
                    <a:schemeClr val="tx1"/>
                  </a:solidFill>
                  <a:latin typeface="+mn-lt"/>
                </a:rPr>
                <a:t>Perform predictive analysis using classification models</a:t>
              </a:r>
            </a:p>
          </p:txBody>
        </p:sp>
      </p:grpSp>
    </p:spTree>
    <p:extLst>
      <p:ext uri="{BB962C8B-B14F-4D97-AF65-F5344CB8AC3E}">
        <p14:creationId xmlns:p14="http://schemas.microsoft.com/office/powerpoint/2010/main" val="494840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14A827-D3C2-8EDC-1C11-9191BC986D79}"/>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603739" y="25166"/>
            <a:ext cx="4566138" cy="830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11</a:t>
            </a:fld>
            <a:endParaRPr lang="en-US" sz="1200">
              <a:solidFill>
                <a:prstClr val="black">
                  <a:tint val="75000"/>
                </a:prstClr>
              </a:solidFill>
              <a:latin typeface="Calibri" panose="020F0502020204030204"/>
            </a:endParaRPr>
          </a:p>
        </p:txBody>
      </p:sp>
      <p:graphicFrame>
        <p:nvGraphicFramePr>
          <p:cNvPr id="14" name="TextBox 6">
            <a:extLst>
              <a:ext uri="{FF2B5EF4-FFF2-40B4-BE49-F238E27FC236}">
                <a16:creationId xmlns:a16="http://schemas.microsoft.com/office/drawing/2014/main" id="{C51D7090-08E6-1FA4-3669-17A0EAB5B428}"/>
              </a:ext>
            </a:extLst>
          </p:cNvPr>
          <p:cNvGraphicFramePr/>
          <p:nvPr>
            <p:extLst>
              <p:ext uri="{D42A27DB-BD31-4B8C-83A1-F6EECF244321}">
                <p14:modId xmlns:p14="http://schemas.microsoft.com/office/powerpoint/2010/main" val="1505744463"/>
              </p:ext>
            </p:extLst>
          </p:nvPr>
        </p:nvGraphicFramePr>
        <p:xfrm>
          <a:off x="351692" y="855785"/>
          <a:ext cx="11429999" cy="5744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graphicFrame>
        <p:nvGraphicFramePr>
          <p:cNvPr id="2" name="Content Placeholder 1">
            <a:extLst>
              <a:ext uri="{FF2B5EF4-FFF2-40B4-BE49-F238E27FC236}">
                <a16:creationId xmlns:a16="http://schemas.microsoft.com/office/drawing/2014/main" id="{B4C3C8B2-57AB-370C-F7E7-F1B16578A064}"/>
              </a:ext>
            </a:extLst>
          </p:cNvPr>
          <p:cNvGraphicFramePr>
            <a:graphicFrameLocks noGrp="1"/>
          </p:cNvGraphicFramePr>
          <p:nvPr>
            <p:ph idx="4294967295"/>
            <p:extLst>
              <p:ext uri="{D42A27DB-BD31-4B8C-83A1-F6EECF244321}">
                <p14:modId xmlns:p14="http://schemas.microsoft.com/office/powerpoint/2010/main" val="1802569168"/>
              </p:ext>
            </p:extLst>
          </p:nvPr>
        </p:nvGraphicFramePr>
        <p:xfrm>
          <a:off x="6564928" y="1423284"/>
          <a:ext cx="4893044"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52748" y="5829465"/>
            <a:ext cx="10140911" cy="874287"/>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of the completed SpaceX API calls notebook:</a:t>
            </a:r>
          </a:p>
          <a:p>
            <a:pPr marL="0" indent="0">
              <a:buNone/>
            </a:pPr>
            <a:r>
              <a:rPr lang="en-US" dirty="0">
                <a:hlinkClick r:id="rId9"/>
              </a:rPr>
              <a:t>Capstone/</a:t>
            </a:r>
            <a:r>
              <a:rPr lang="en-US" dirty="0" err="1">
                <a:hlinkClick r:id="rId9"/>
              </a:rPr>
              <a:t>jupyter</a:t>
            </a:r>
            <a:r>
              <a:rPr lang="en-US" dirty="0">
                <a:hlinkClick r:id="rId9"/>
              </a:rPr>
              <a:t>-labs-</a:t>
            </a:r>
            <a:r>
              <a:rPr lang="en-US" dirty="0" err="1">
                <a:hlinkClick r:id="rId9"/>
              </a:rPr>
              <a:t>spacex</a:t>
            </a:r>
            <a:r>
              <a:rPr lang="en-US" dirty="0">
                <a:hlinkClick r:id="rId9"/>
              </a:rPr>
              <a:t>-data-collection-</a:t>
            </a:r>
            <a:r>
              <a:rPr lang="en-US" dirty="0" err="1">
                <a:hlinkClick r:id="rId9"/>
              </a:rPr>
              <a:t>api.ipynb</a:t>
            </a:r>
            <a:r>
              <a:rPr lang="en-US" dirty="0">
                <a:hlinkClick r:id="rId9"/>
              </a:rPr>
              <a:t> at main · </a:t>
            </a:r>
            <a:r>
              <a:rPr lang="en-US" dirty="0" err="1">
                <a:hlinkClick r:id="rId9"/>
              </a:rPr>
              <a:t>apjaganathan</a:t>
            </a:r>
            <a:r>
              <a:rPr lang="en-US" dirty="0">
                <a:hlinkClick r:id="rId9"/>
              </a:rPr>
              <a:t>/Capstone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57F87462-348D-37BE-A88E-2AB9384B0818}"/>
              </a:ext>
            </a:extLst>
          </p:cNvPr>
          <p:cNvSpPr txBox="1"/>
          <p:nvPr/>
        </p:nvSpPr>
        <p:spPr>
          <a:xfrm>
            <a:off x="1070517" y="1773044"/>
            <a:ext cx="4556556" cy="2107628"/>
          </a:xfrm>
          <a:prstGeom prst="rect">
            <a:avLst/>
          </a:prstGeom>
          <a:noFill/>
        </p:spPr>
        <p:txBody>
          <a:bodyPr wrap="square" rtlCol="0">
            <a:spAutoFit/>
          </a:bodyPr>
          <a:lstStyle/>
          <a:p>
            <a:pPr>
              <a:spcAft>
                <a:spcPts val="1200"/>
              </a:spcAft>
            </a:pPr>
            <a:r>
              <a:rPr lang="en-US" dirty="0">
                <a:solidFill>
                  <a:srgbClr val="0948CB"/>
                </a:solidFill>
                <a:latin typeface="Arial" panose="020B0604020202020204" pitchFamily="34" charset="0"/>
                <a:cs typeface="Arial" panose="020B0604020202020204" pitchFamily="34" charset="0"/>
              </a:rPr>
              <a:t>Key phrases:</a:t>
            </a:r>
          </a:p>
          <a:p>
            <a:pPr marL="285750" indent="-285750">
              <a:lnSpc>
                <a:spcPct val="200000"/>
              </a:lnSpc>
              <a:buFont typeface="Arial" panose="020B0604020202020204" pitchFamily="34" charset="0"/>
              <a:buChar char="•"/>
            </a:pPr>
            <a:r>
              <a:rPr lang="en-US" dirty="0"/>
              <a:t>Key data points—launch details, rocket specification, landing success/failure.</a:t>
            </a:r>
          </a:p>
          <a:p>
            <a:pPr marL="285750" indent="-285750">
              <a:lnSpc>
                <a:spcPct val="200000"/>
              </a:lnSpc>
              <a:buFont typeface="Arial" panose="020B0604020202020204" pitchFamily="34" charset="0"/>
              <a:buChar char="•"/>
            </a:pPr>
            <a:r>
              <a:rPr lang="en-US" dirty="0"/>
              <a:t>API calls: GET / launches</a:t>
            </a:r>
          </a:p>
        </p:txBody>
      </p:sp>
    </p:spTree>
    <p:extLst>
      <p:ext uri="{BB962C8B-B14F-4D97-AF65-F5344CB8AC3E}">
        <p14:creationId xmlns:p14="http://schemas.microsoft.com/office/powerpoint/2010/main" val="28031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4DC038A-4C12-3508-09E9-6FB505DC57D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75EF31A-882E-9145-F535-381B568FECE9}"/>
              </a:ext>
            </a:extLst>
          </p:cNvPr>
          <p:cNvSpPr>
            <a:spLocks noGrp="1"/>
          </p:cNvSpPr>
          <p:nvPr>
            <p:ph type="sldNum" sz="quarter" idx="12"/>
          </p:nvPr>
        </p:nvSpPr>
        <p:spPr/>
        <p:txBody>
          <a:bodyPr/>
          <a:lstStyle/>
          <a:p>
            <a:fld id="{5075537C-CA84-1446-933C-8E9D027F9201}" type="slidenum">
              <a:rPr lang="en-US" smtClean="0"/>
              <a:t>13</a:t>
            </a:fld>
            <a:endParaRPr lang="en-US"/>
          </a:p>
        </p:txBody>
      </p:sp>
      <p:graphicFrame>
        <p:nvGraphicFramePr>
          <p:cNvPr id="2" name="Content Placeholder 1">
            <a:extLst>
              <a:ext uri="{FF2B5EF4-FFF2-40B4-BE49-F238E27FC236}">
                <a16:creationId xmlns:a16="http://schemas.microsoft.com/office/drawing/2014/main" id="{29ABC164-3A1E-BCA3-BC03-0C622BFAFADE}"/>
              </a:ext>
            </a:extLst>
          </p:cNvPr>
          <p:cNvGraphicFramePr>
            <a:graphicFrameLocks noGrp="1"/>
          </p:cNvGraphicFramePr>
          <p:nvPr>
            <p:ph idx="4294967295"/>
            <p:extLst>
              <p:ext uri="{D42A27DB-BD31-4B8C-83A1-F6EECF244321}">
                <p14:modId xmlns:p14="http://schemas.microsoft.com/office/powerpoint/2010/main" val="2932823917"/>
              </p:ext>
            </p:extLst>
          </p:nvPr>
        </p:nvGraphicFramePr>
        <p:xfrm>
          <a:off x="6564928" y="1423284"/>
          <a:ext cx="4772145"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558983D3-EDDD-8F0C-8862-C26ACCBC8C57}"/>
              </a:ext>
            </a:extLst>
          </p:cNvPr>
          <p:cNvSpPr>
            <a:spLocks noGrp="1"/>
          </p:cNvSpPr>
          <p:nvPr>
            <p:ph type="body" sz="half" idx="4294967295"/>
          </p:nvPr>
        </p:nvSpPr>
        <p:spPr>
          <a:xfrm>
            <a:off x="452748" y="5965744"/>
            <a:ext cx="10140911" cy="73800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GitHub URL of the completed </a:t>
            </a:r>
            <a:r>
              <a:rPr lang="en-US" sz="1500" dirty="0" err="1">
                <a:solidFill>
                  <a:schemeClr val="accent3">
                    <a:lumMod val="25000"/>
                  </a:schemeClr>
                </a:solidFill>
                <a:latin typeface="Abadi" panose="020B0604020104020204" pitchFamily="34" charset="0"/>
              </a:rPr>
              <a:t>Webscraping</a:t>
            </a:r>
            <a:r>
              <a:rPr lang="en-US" sz="1500" dirty="0">
                <a:solidFill>
                  <a:schemeClr val="accent3">
                    <a:lumMod val="25000"/>
                  </a:schemeClr>
                </a:solidFill>
                <a:latin typeface="Abadi" panose="020B0604020104020204" pitchFamily="34" charset="0"/>
              </a:rPr>
              <a:t> notebook:</a:t>
            </a:r>
          </a:p>
          <a:p>
            <a:pPr marL="0" indent="0">
              <a:buNone/>
            </a:pPr>
            <a:r>
              <a:rPr lang="en-US" sz="2000" dirty="0">
                <a:hlinkClick r:id="rId9"/>
              </a:rPr>
              <a:t>Capstone/</a:t>
            </a:r>
            <a:r>
              <a:rPr lang="en-US" sz="2000" dirty="0" err="1">
                <a:hlinkClick r:id="rId9"/>
              </a:rPr>
              <a:t>jupyter</a:t>
            </a:r>
            <a:r>
              <a:rPr lang="en-US" sz="2000" dirty="0">
                <a:hlinkClick r:id="rId9"/>
              </a:rPr>
              <a:t>-labs-</a:t>
            </a:r>
            <a:r>
              <a:rPr lang="en-US" sz="2000" dirty="0" err="1">
                <a:hlinkClick r:id="rId9"/>
              </a:rPr>
              <a:t>webscraping.ipynb</a:t>
            </a:r>
            <a:r>
              <a:rPr lang="en-US" sz="2000" dirty="0">
                <a:hlinkClick r:id="rId9"/>
              </a:rPr>
              <a:t> at main · </a:t>
            </a:r>
            <a:r>
              <a:rPr lang="en-US" sz="2000" dirty="0" err="1">
                <a:hlinkClick r:id="rId9"/>
              </a:rPr>
              <a:t>apjaganathan</a:t>
            </a:r>
            <a:r>
              <a:rPr lang="en-US" sz="2000" dirty="0">
                <a:hlinkClick r:id="rId9"/>
              </a:rPr>
              <a:t>/Capstone</a:t>
            </a:r>
            <a:endParaRPr lang="en-US" sz="2000" dirty="0"/>
          </a:p>
        </p:txBody>
      </p:sp>
      <p:sp>
        <p:nvSpPr>
          <p:cNvPr id="4" name="Title 1">
            <a:extLst>
              <a:ext uri="{FF2B5EF4-FFF2-40B4-BE49-F238E27FC236}">
                <a16:creationId xmlns:a16="http://schemas.microsoft.com/office/drawing/2014/main" id="{060C4238-08B2-FF67-1027-4D4D24451B7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8" name="TextBox 7">
            <a:extLst>
              <a:ext uri="{FF2B5EF4-FFF2-40B4-BE49-F238E27FC236}">
                <a16:creationId xmlns:a16="http://schemas.microsoft.com/office/drawing/2014/main" id="{739EB8ED-E396-E080-380A-8B69862FECEF}"/>
              </a:ext>
            </a:extLst>
          </p:cNvPr>
          <p:cNvSpPr txBox="1"/>
          <p:nvPr/>
        </p:nvSpPr>
        <p:spPr>
          <a:xfrm>
            <a:off x="770011" y="1794505"/>
            <a:ext cx="5241073" cy="2973250"/>
          </a:xfrm>
          <a:prstGeom prst="rect">
            <a:avLst/>
          </a:prstGeom>
          <a:noFill/>
        </p:spPr>
        <p:txBody>
          <a:bodyPr wrap="square" rtlCol="0">
            <a:spAutoFit/>
          </a:bodyPr>
          <a:lstStyle/>
          <a:p>
            <a:pPr>
              <a:spcAft>
                <a:spcPts val="1200"/>
              </a:spcAft>
            </a:pPr>
            <a:r>
              <a:rPr lang="en-US" dirty="0">
                <a:solidFill>
                  <a:srgbClr val="0948CB"/>
                </a:solidFill>
                <a:latin typeface="Arial" panose="020B0604020202020204" pitchFamily="34" charset="0"/>
                <a:cs typeface="Arial" panose="020B0604020202020204" pitchFamily="34" charset="0"/>
              </a:rPr>
              <a:t>Key phrases:</a:t>
            </a:r>
          </a:p>
          <a:p>
            <a:pPr marL="285750" indent="-285750">
              <a:lnSpc>
                <a:spcPct val="150000"/>
              </a:lnSpc>
              <a:buFont typeface="Arial" panose="020B0604020202020204" pitchFamily="34" charset="0"/>
              <a:buChar char="•"/>
            </a:pPr>
            <a:r>
              <a:rPr lang="en-US" dirty="0"/>
              <a:t>Select reliable sources (e.g., SpaceX website, Wikipedia) for launch data.</a:t>
            </a:r>
          </a:p>
          <a:p>
            <a:pPr marL="285750" indent="-285750">
              <a:lnSpc>
                <a:spcPct val="150000"/>
              </a:lnSpc>
              <a:buFont typeface="Arial" panose="020B0604020202020204" pitchFamily="34" charset="0"/>
              <a:buChar char="•"/>
            </a:pPr>
            <a:r>
              <a:rPr lang="en-US" dirty="0"/>
              <a:t>Analyze the website's HTML to locate the required data.</a:t>
            </a:r>
          </a:p>
          <a:p>
            <a:pPr marL="285750" indent="-285750">
              <a:lnSpc>
                <a:spcPct val="150000"/>
              </a:lnSpc>
              <a:buFont typeface="Arial" panose="020B0604020202020204" pitchFamily="34" charset="0"/>
              <a:buChar char="•"/>
            </a:pPr>
            <a:r>
              <a:rPr lang="en-US" dirty="0"/>
              <a:t>Use </a:t>
            </a:r>
            <a:r>
              <a:rPr lang="en-US" b="1" dirty="0" err="1"/>
              <a:t>BeautifulSoup</a:t>
            </a:r>
            <a:r>
              <a:rPr lang="en-US" dirty="0"/>
              <a:t> and </a:t>
            </a:r>
            <a:r>
              <a:rPr lang="en-US" b="1" dirty="0"/>
              <a:t>Requests</a:t>
            </a:r>
            <a:r>
              <a:rPr lang="en-US" dirty="0"/>
              <a:t> to extract key information (e.g., launch sites, landing outcomes).</a:t>
            </a:r>
          </a:p>
        </p:txBody>
      </p:sp>
    </p:spTree>
    <p:extLst>
      <p:ext uri="{BB962C8B-B14F-4D97-AF65-F5344CB8AC3E}">
        <p14:creationId xmlns:p14="http://schemas.microsoft.com/office/powerpoint/2010/main" val="1299110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427892" y="89565"/>
            <a:ext cx="6688016" cy="9537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Data Wrangling</a:t>
            </a:r>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477569" y="6284580"/>
            <a:ext cx="3033728" cy="447587"/>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graphicFrame>
        <p:nvGraphicFramePr>
          <p:cNvPr id="10" name="Content Placeholder 1">
            <a:extLst>
              <a:ext uri="{FF2B5EF4-FFF2-40B4-BE49-F238E27FC236}">
                <a16:creationId xmlns:a16="http://schemas.microsoft.com/office/drawing/2014/main" id="{0BEBEFA3-5D1B-D858-DAB3-28922227E8FF}"/>
              </a:ext>
            </a:extLst>
          </p:cNvPr>
          <p:cNvGraphicFramePr>
            <a:graphicFrameLocks noGrp="1"/>
          </p:cNvGraphicFramePr>
          <p:nvPr>
            <p:ph idx="4294967295"/>
            <p:extLst>
              <p:ext uri="{D42A27DB-BD31-4B8C-83A1-F6EECF244321}">
                <p14:modId xmlns:p14="http://schemas.microsoft.com/office/powerpoint/2010/main" val="4149334740"/>
              </p:ext>
            </p:extLst>
          </p:nvPr>
        </p:nvGraphicFramePr>
        <p:xfrm>
          <a:off x="328246" y="890953"/>
          <a:ext cx="11629292" cy="5684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755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4AE0C71-9CE8-1BE9-55AB-26169915398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5F8A1B-5BE4-E6A1-BA94-6285884454A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8" name="Title 1">
            <a:extLst>
              <a:ext uri="{FF2B5EF4-FFF2-40B4-BE49-F238E27FC236}">
                <a16:creationId xmlns:a16="http://schemas.microsoft.com/office/drawing/2014/main" id="{C019C831-1AE3-CBB5-C1EF-E999B42F6A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graphicFrame>
        <p:nvGraphicFramePr>
          <p:cNvPr id="2" name="Content Placeholder 1">
            <a:extLst>
              <a:ext uri="{FF2B5EF4-FFF2-40B4-BE49-F238E27FC236}">
                <a16:creationId xmlns:a16="http://schemas.microsoft.com/office/drawing/2014/main" id="{EF25F007-F6E5-A88B-0378-D01582E51513}"/>
              </a:ext>
            </a:extLst>
          </p:cNvPr>
          <p:cNvGraphicFramePr>
            <a:graphicFrameLocks/>
          </p:cNvGraphicFramePr>
          <p:nvPr>
            <p:extLst>
              <p:ext uri="{D42A27DB-BD31-4B8C-83A1-F6EECF244321}">
                <p14:modId xmlns:p14="http://schemas.microsoft.com/office/powerpoint/2010/main" val="2962700436"/>
              </p:ext>
            </p:extLst>
          </p:nvPr>
        </p:nvGraphicFramePr>
        <p:xfrm>
          <a:off x="1325586" y="1336430"/>
          <a:ext cx="9404449"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C508D36A-8101-CD35-B223-6E6A45FBE02F}"/>
              </a:ext>
            </a:extLst>
          </p:cNvPr>
          <p:cNvSpPr txBox="1">
            <a:spLocks/>
          </p:cNvSpPr>
          <p:nvPr/>
        </p:nvSpPr>
        <p:spPr>
          <a:xfrm>
            <a:off x="452748" y="5965744"/>
            <a:ext cx="10140911" cy="7380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GitHub URL of the completed Data Wrangling notebook:</a:t>
            </a:r>
          </a:p>
          <a:p>
            <a:pPr marL="0" indent="0">
              <a:buFont typeface="Arial" panose="020B0604020202020204" pitchFamily="34" charset="0"/>
              <a:buNone/>
            </a:pPr>
            <a:r>
              <a:rPr lang="en-US" sz="1900" dirty="0">
                <a:hlinkClick r:id="rId8"/>
              </a:rPr>
              <a:t>Capstone/labs-</a:t>
            </a:r>
            <a:r>
              <a:rPr lang="en-US" sz="1900" dirty="0" err="1">
                <a:hlinkClick r:id="rId8"/>
              </a:rPr>
              <a:t>jupyter</a:t>
            </a:r>
            <a:r>
              <a:rPr lang="en-US" sz="1900" dirty="0">
                <a:hlinkClick r:id="rId8"/>
              </a:rPr>
              <a:t>-</a:t>
            </a:r>
            <a:r>
              <a:rPr lang="en-US" sz="1900" dirty="0" err="1">
                <a:hlinkClick r:id="rId8"/>
              </a:rPr>
              <a:t>spacex</a:t>
            </a:r>
            <a:r>
              <a:rPr lang="en-US" sz="1900" dirty="0">
                <a:hlinkClick r:id="rId8"/>
              </a:rPr>
              <a:t>-Data </a:t>
            </a:r>
            <a:r>
              <a:rPr lang="en-US" sz="1900" dirty="0" err="1">
                <a:hlinkClick r:id="rId8"/>
              </a:rPr>
              <a:t>wrangling.ipynb</a:t>
            </a:r>
            <a:r>
              <a:rPr lang="en-US" sz="1900" dirty="0">
                <a:hlinkClick r:id="rId8"/>
              </a:rPr>
              <a:t> at main · </a:t>
            </a:r>
            <a:r>
              <a:rPr lang="en-US" sz="1900" dirty="0" err="1">
                <a:hlinkClick r:id="rId8"/>
              </a:rPr>
              <a:t>apjaganathan</a:t>
            </a:r>
            <a:r>
              <a:rPr lang="en-US" sz="1900" dirty="0">
                <a:hlinkClick r:id="rId8"/>
              </a:rPr>
              <a:t>/Capstone</a:t>
            </a:r>
            <a:endParaRPr lang="en-US" sz="1900" dirty="0"/>
          </a:p>
        </p:txBody>
      </p:sp>
    </p:spTree>
    <p:extLst>
      <p:ext uri="{BB962C8B-B14F-4D97-AF65-F5344CB8AC3E}">
        <p14:creationId xmlns:p14="http://schemas.microsoft.com/office/powerpoint/2010/main" val="616682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B6C9EEE-2719-E243-EE93-ED095E71ED9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50BA04-B29E-EED0-4652-F38E61D3B3FB}"/>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8" name="Title 1">
            <a:extLst>
              <a:ext uri="{FF2B5EF4-FFF2-40B4-BE49-F238E27FC236}">
                <a16:creationId xmlns:a16="http://schemas.microsoft.com/office/drawing/2014/main" id="{7FEECDA0-B92F-A414-3D72-41713D61FD4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3" name="Text Placeholder 2">
            <a:extLst>
              <a:ext uri="{FF2B5EF4-FFF2-40B4-BE49-F238E27FC236}">
                <a16:creationId xmlns:a16="http://schemas.microsoft.com/office/drawing/2014/main" id="{8039602E-A4C2-C3AA-BEC5-6B4109FE84E2}"/>
              </a:ext>
            </a:extLst>
          </p:cNvPr>
          <p:cNvSpPr txBox="1">
            <a:spLocks/>
          </p:cNvSpPr>
          <p:nvPr/>
        </p:nvSpPr>
        <p:spPr>
          <a:xfrm>
            <a:off x="452748" y="5965744"/>
            <a:ext cx="10140911" cy="7380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GitHub URL of the completed </a:t>
            </a:r>
            <a:r>
              <a:rPr lang="en-US" sz="1600" dirty="0">
                <a:solidFill>
                  <a:schemeClr val="accent3">
                    <a:lumMod val="25000"/>
                  </a:schemeClr>
                </a:solidFill>
                <a:latin typeface="Abadi" panose="020B0604020104020204" pitchFamily="34" charset="0"/>
              </a:rPr>
              <a:t>EDA with data visualization </a:t>
            </a:r>
            <a:r>
              <a:rPr lang="en-US" sz="1500" dirty="0">
                <a:solidFill>
                  <a:schemeClr val="accent3">
                    <a:lumMod val="25000"/>
                  </a:schemeClr>
                </a:solidFill>
                <a:latin typeface="Abadi" panose="020B0604020104020204" pitchFamily="34" charset="0"/>
              </a:rPr>
              <a:t>notebook:</a:t>
            </a:r>
          </a:p>
          <a:p>
            <a:pPr marL="0" indent="0">
              <a:buFont typeface="Arial" panose="020B0604020202020204" pitchFamily="34" charset="0"/>
              <a:buNone/>
            </a:pPr>
            <a:r>
              <a:rPr lang="en-US" sz="1800" dirty="0">
                <a:hlinkClick r:id="rId3"/>
              </a:rPr>
              <a:t>Capstone/</a:t>
            </a:r>
            <a:r>
              <a:rPr lang="en-US" sz="1800" dirty="0" err="1">
                <a:hlinkClick r:id="rId3"/>
              </a:rPr>
              <a:t>edadataviz.ipynb</a:t>
            </a:r>
            <a:r>
              <a:rPr lang="en-US" sz="1800" dirty="0">
                <a:hlinkClick r:id="rId3"/>
              </a:rPr>
              <a:t> at main · </a:t>
            </a:r>
            <a:r>
              <a:rPr lang="en-US" sz="1800" dirty="0" err="1">
                <a:hlinkClick r:id="rId3"/>
              </a:rPr>
              <a:t>apjaganathan</a:t>
            </a:r>
            <a:r>
              <a:rPr lang="en-US" sz="1800" dirty="0">
                <a:hlinkClick r:id="rId3"/>
              </a:rPr>
              <a:t>/Capstone</a:t>
            </a:r>
            <a:endParaRPr lang="en-US" sz="2400" dirty="0"/>
          </a:p>
        </p:txBody>
      </p:sp>
      <p:sp>
        <p:nvSpPr>
          <p:cNvPr id="6" name="TextBox 5">
            <a:extLst>
              <a:ext uri="{FF2B5EF4-FFF2-40B4-BE49-F238E27FC236}">
                <a16:creationId xmlns:a16="http://schemas.microsoft.com/office/drawing/2014/main" id="{F74AB01D-7E89-88D2-6DF5-723BAFA45560}"/>
              </a:ext>
            </a:extLst>
          </p:cNvPr>
          <p:cNvSpPr txBox="1"/>
          <p:nvPr/>
        </p:nvSpPr>
        <p:spPr>
          <a:xfrm>
            <a:off x="538976" y="1286578"/>
            <a:ext cx="11114048" cy="4939814"/>
          </a:xfrm>
          <a:prstGeom prst="rect">
            <a:avLst/>
          </a:prstGeom>
          <a:noFill/>
        </p:spPr>
        <p:txBody>
          <a:bodyPr wrap="square" rtlCol="0">
            <a:spAutoFit/>
          </a:bodyPr>
          <a:lstStyle/>
          <a:p>
            <a:pPr>
              <a:lnSpc>
                <a:spcPct val="150000"/>
              </a:lnSpc>
            </a:pPr>
            <a:r>
              <a:rPr lang="en-US" b="1" dirty="0">
                <a:solidFill>
                  <a:srgbClr val="0948CB"/>
                </a:solidFill>
                <a:latin typeface="Abadi" panose="020B0604020104020204" pitchFamily="34" charset="0"/>
              </a:rPr>
              <a:t>Summary of Charts Used:</a:t>
            </a:r>
            <a:endParaRPr lang="en-US" dirty="0">
              <a:solidFill>
                <a:srgbClr val="0948CB"/>
              </a:solidFill>
              <a:latin typeface="Abadi" panose="020B0604020104020204" pitchFamily="34" charset="0"/>
            </a:endParaRPr>
          </a:p>
          <a:p>
            <a:pPr>
              <a:lnSpc>
                <a:spcPct val="150000"/>
              </a:lnSpc>
              <a:buFont typeface="+mj-lt"/>
              <a:buAutoNum type="arabicPeriod"/>
            </a:pPr>
            <a:r>
              <a:rPr lang="en-US" b="1" dirty="0"/>
              <a:t>Scatter Plots:</a:t>
            </a:r>
            <a:endParaRPr lang="en-US" dirty="0"/>
          </a:p>
          <a:p>
            <a:pPr marL="742950" lvl="1" indent="-285750">
              <a:lnSpc>
                <a:spcPct val="150000"/>
              </a:lnSpc>
              <a:buFont typeface="Arial" panose="020B0604020202020204" pitchFamily="34" charset="0"/>
              <a:buChar char="•"/>
            </a:pPr>
            <a:r>
              <a:rPr lang="en-US" b="1" dirty="0"/>
              <a:t>Flight Number vs. Payload Mass &amp; Launch Sites:</a:t>
            </a:r>
            <a:r>
              <a:rPr lang="en-US" dirty="0"/>
              <a:t> To visualize relationships and trends between flight number, payload mass, and launch sites.</a:t>
            </a:r>
          </a:p>
          <a:p>
            <a:pPr marL="742950" lvl="1" indent="-285750">
              <a:lnSpc>
                <a:spcPct val="150000"/>
              </a:lnSpc>
              <a:buFont typeface="Arial" panose="020B0604020202020204" pitchFamily="34" charset="0"/>
              <a:buChar char="•"/>
            </a:pPr>
            <a:r>
              <a:rPr lang="en-US" b="1" dirty="0"/>
              <a:t>Flight Number vs. Orbit &amp; Payload Mass:</a:t>
            </a:r>
            <a:r>
              <a:rPr lang="en-US" dirty="0"/>
              <a:t> To explore how flight numbers correlate with different orbit types and payload mass.</a:t>
            </a:r>
          </a:p>
          <a:p>
            <a:pPr>
              <a:lnSpc>
                <a:spcPct val="150000"/>
              </a:lnSpc>
              <a:buFont typeface="+mj-lt"/>
              <a:buAutoNum type="arabicPeriod"/>
            </a:pPr>
            <a:r>
              <a:rPr lang="en-US" b="1" dirty="0"/>
              <a:t>Bar Chart:</a:t>
            </a:r>
            <a:endParaRPr lang="en-US" dirty="0"/>
          </a:p>
          <a:p>
            <a:pPr marL="742950" lvl="1" indent="-285750">
              <a:lnSpc>
                <a:spcPct val="150000"/>
              </a:lnSpc>
              <a:buFont typeface="Arial" panose="020B0604020202020204" pitchFamily="34" charset="0"/>
              <a:buChar char="•"/>
            </a:pPr>
            <a:r>
              <a:rPr lang="en-US" b="1" dirty="0"/>
              <a:t>Success Rate by Orbit:</a:t>
            </a:r>
            <a:r>
              <a:rPr lang="en-US" dirty="0"/>
              <a:t> To compare success rates across different orbits, making categorical comparisons easy.</a:t>
            </a:r>
          </a:p>
          <a:p>
            <a:pPr>
              <a:lnSpc>
                <a:spcPct val="150000"/>
              </a:lnSpc>
              <a:buFont typeface="+mj-lt"/>
              <a:buAutoNum type="arabicPeriod"/>
            </a:pPr>
            <a:r>
              <a:rPr lang="en-US" b="1" dirty="0"/>
              <a:t>Line Plot:</a:t>
            </a:r>
            <a:endParaRPr lang="en-US" dirty="0"/>
          </a:p>
          <a:p>
            <a:pPr marL="742950" lvl="1" indent="-285750">
              <a:lnSpc>
                <a:spcPct val="150000"/>
              </a:lnSpc>
              <a:buFont typeface="Arial" panose="020B0604020202020204" pitchFamily="34" charset="0"/>
              <a:buChar char="•"/>
            </a:pPr>
            <a:r>
              <a:rPr lang="en-US" b="1" dirty="0"/>
              <a:t>Average Launch Success by Year:</a:t>
            </a:r>
            <a:r>
              <a:rPr lang="en-US" dirty="0"/>
              <a:t> To track changes in launch success rates over time.</a:t>
            </a:r>
          </a:p>
          <a:p>
            <a:pPr>
              <a:lnSpc>
                <a:spcPct val="150000"/>
              </a:lnSpc>
            </a:pPr>
            <a:r>
              <a:rPr lang="en-US" dirty="0"/>
              <a:t>These charts help identify patterns and trends, providing valuable insights for launch analysis.</a:t>
            </a:r>
          </a:p>
          <a:p>
            <a:endParaRPr lang="en-US" dirty="0"/>
          </a:p>
        </p:txBody>
      </p:sp>
    </p:spTree>
    <p:extLst>
      <p:ext uri="{BB962C8B-B14F-4D97-AF65-F5344CB8AC3E}">
        <p14:creationId xmlns:p14="http://schemas.microsoft.com/office/powerpoint/2010/main" val="3859309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E997076-FAC7-3A9F-65C9-96A41DC95997}"/>
              </a:ext>
            </a:extLst>
          </p:cNvPr>
          <p:cNvSpPr txBox="1">
            <a:spLocks/>
          </p:cNvSpPr>
          <p:nvPr/>
        </p:nvSpPr>
        <p:spPr>
          <a:xfrm>
            <a:off x="452748" y="5965744"/>
            <a:ext cx="10140911" cy="7380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GitHub URL of the completed </a:t>
            </a:r>
            <a:r>
              <a:rPr lang="en-US" sz="1600" dirty="0">
                <a:solidFill>
                  <a:schemeClr val="accent3">
                    <a:lumMod val="25000"/>
                  </a:schemeClr>
                </a:solidFill>
                <a:latin typeface="Abadi" panose="020B0604020104020204" pitchFamily="34" charset="0"/>
              </a:rPr>
              <a:t>EDA with SQL </a:t>
            </a:r>
            <a:r>
              <a:rPr lang="en-US" sz="1500" dirty="0">
                <a:solidFill>
                  <a:schemeClr val="accent3">
                    <a:lumMod val="25000"/>
                  </a:schemeClr>
                </a:solidFill>
                <a:latin typeface="Abadi" panose="020B0604020104020204" pitchFamily="34" charset="0"/>
              </a:rPr>
              <a:t>notebook:</a:t>
            </a:r>
          </a:p>
          <a:p>
            <a:pPr marL="0" indent="0">
              <a:buFont typeface="Arial" panose="020B0604020202020204" pitchFamily="34" charset="0"/>
              <a:buNone/>
            </a:pPr>
            <a:r>
              <a:rPr lang="en-US" sz="1800" dirty="0">
                <a:hlinkClick r:id="rId3"/>
              </a:rPr>
              <a:t>Capstone/</a:t>
            </a:r>
            <a:r>
              <a:rPr lang="en-US" sz="1800" dirty="0" err="1">
                <a:hlinkClick r:id="rId3"/>
              </a:rPr>
              <a:t>jupyter</a:t>
            </a:r>
            <a:r>
              <a:rPr lang="en-US" sz="1800" dirty="0">
                <a:hlinkClick r:id="rId3"/>
              </a:rPr>
              <a:t>-labs-</a:t>
            </a:r>
            <a:r>
              <a:rPr lang="en-US" sz="1800" dirty="0" err="1">
                <a:hlinkClick r:id="rId3"/>
              </a:rPr>
              <a:t>eda</a:t>
            </a:r>
            <a:r>
              <a:rPr lang="en-US" sz="1800" dirty="0">
                <a:hlinkClick r:id="rId3"/>
              </a:rPr>
              <a:t>-</a:t>
            </a:r>
            <a:r>
              <a:rPr lang="en-US" sz="1800" dirty="0" err="1">
                <a:hlinkClick r:id="rId3"/>
              </a:rPr>
              <a:t>sql-coursera_sqllite.ipynb</a:t>
            </a:r>
            <a:r>
              <a:rPr lang="en-US" sz="1800" dirty="0">
                <a:hlinkClick r:id="rId3"/>
              </a:rPr>
              <a:t> at main · </a:t>
            </a:r>
            <a:r>
              <a:rPr lang="en-US" sz="1800" dirty="0" err="1">
                <a:hlinkClick r:id="rId3"/>
              </a:rPr>
              <a:t>apjaganathan</a:t>
            </a:r>
            <a:r>
              <a:rPr lang="en-US" sz="1800" dirty="0">
                <a:hlinkClick r:id="rId3"/>
              </a:rPr>
              <a:t>/Capstone</a:t>
            </a:r>
            <a:endParaRPr lang="en-US" sz="2400" dirty="0"/>
          </a:p>
        </p:txBody>
      </p:sp>
      <p:graphicFrame>
        <p:nvGraphicFramePr>
          <p:cNvPr id="8" name="Rectangle 1">
            <a:extLst>
              <a:ext uri="{FF2B5EF4-FFF2-40B4-BE49-F238E27FC236}">
                <a16:creationId xmlns:a16="http://schemas.microsoft.com/office/drawing/2014/main" id="{BB6DA8D8-5C99-F710-81DC-D571C4337EB3}"/>
              </a:ext>
            </a:extLst>
          </p:cNvPr>
          <p:cNvGraphicFramePr>
            <a:graphicFrameLocks noGrp="1"/>
          </p:cNvGraphicFramePr>
          <p:nvPr>
            <p:ph idx="4294967295"/>
            <p:extLst>
              <p:ext uri="{D42A27DB-BD31-4B8C-83A1-F6EECF244321}">
                <p14:modId xmlns:p14="http://schemas.microsoft.com/office/powerpoint/2010/main" val="1831181357"/>
              </p:ext>
            </p:extLst>
          </p:nvPr>
        </p:nvGraphicFramePr>
        <p:xfrm>
          <a:off x="635621" y="1301329"/>
          <a:ext cx="10822352" cy="46320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7872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graphicFrame>
        <p:nvGraphicFramePr>
          <p:cNvPr id="8" name="Content Placeholder 4">
            <a:extLst>
              <a:ext uri="{FF2B5EF4-FFF2-40B4-BE49-F238E27FC236}">
                <a16:creationId xmlns:a16="http://schemas.microsoft.com/office/drawing/2014/main" id="{325745EA-09A3-01DC-5E77-305F14954075}"/>
              </a:ext>
            </a:extLst>
          </p:cNvPr>
          <p:cNvGraphicFramePr>
            <a:graphicFrameLocks noGrp="1"/>
          </p:cNvGraphicFramePr>
          <p:nvPr>
            <p:ph idx="4294967295"/>
            <p:extLst>
              <p:ext uri="{D42A27DB-BD31-4B8C-83A1-F6EECF244321}">
                <p14:modId xmlns:p14="http://schemas.microsoft.com/office/powerpoint/2010/main" val="2338064191"/>
              </p:ext>
            </p:extLst>
          </p:nvPr>
        </p:nvGraphicFramePr>
        <p:xfrm>
          <a:off x="562708" y="1282391"/>
          <a:ext cx="10791092" cy="3406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98E773FA-702E-D5FB-6F95-FFDA2272657B}"/>
              </a:ext>
            </a:extLst>
          </p:cNvPr>
          <p:cNvSpPr txBox="1">
            <a:spLocks/>
          </p:cNvSpPr>
          <p:nvPr/>
        </p:nvSpPr>
        <p:spPr>
          <a:xfrm>
            <a:off x="452748" y="5965744"/>
            <a:ext cx="10140911" cy="7380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GitHub URL of the completed </a:t>
            </a:r>
            <a:r>
              <a:rPr lang="en-US" sz="1600" dirty="0">
                <a:solidFill>
                  <a:schemeClr val="accent3">
                    <a:lumMod val="25000"/>
                  </a:schemeClr>
                </a:solidFill>
                <a:latin typeface="Abadi" panose="020B0604020104020204" pitchFamily="34" charset="0"/>
              </a:rPr>
              <a:t>Interactive map with Folium map </a:t>
            </a:r>
            <a:r>
              <a:rPr lang="en-US" sz="1500" dirty="0">
                <a:solidFill>
                  <a:schemeClr val="accent3">
                    <a:lumMod val="25000"/>
                  </a:schemeClr>
                </a:solidFill>
                <a:latin typeface="Abadi" panose="020B0604020104020204" pitchFamily="34" charset="0"/>
              </a:rPr>
              <a:t>notebook:</a:t>
            </a:r>
          </a:p>
          <a:p>
            <a:pPr marL="0" indent="0">
              <a:buFont typeface="Arial" panose="020B0604020202020204" pitchFamily="34" charset="0"/>
              <a:buNone/>
            </a:pPr>
            <a:r>
              <a:rPr lang="en-US" sz="1800" dirty="0">
                <a:hlinkClick r:id="rId8"/>
              </a:rPr>
              <a:t>Capstone/</a:t>
            </a:r>
            <a:r>
              <a:rPr lang="en-US" sz="1800" dirty="0" err="1">
                <a:hlinkClick r:id="rId8"/>
              </a:rPr>
              <a:t>lab_jupyter_launch_site_location.ipynb</a:t>
            </a:r>
            <a:r>
              <a:rPr lang="en-US" sz="1800" dirty="0">
                <a:hlinkClick r:id="rId8"/>
              </a:rPr>
              <a:t> at main · </a:t>
            </a:r>
            <a:r>
              <a:rPr lang="en-US" sz="1800" dirty="0" err="1">
                <a:hlinkClick r:id="rId8"/>
              </a:rPr>
              <a:t>apjaganathan</a:t>
            </a:r>
            <a:r>
              <a:rPr lang="en-US" sz="1800" dirty="0">
                <a:hlinkClick r:id="rId8"/>
              </a:rPr>
              <a:t>/Capstone</a:t>
            </a:r>
            <a:endParaRPr lang="en-US" sz="3600" dirty="0"/>
          </a:p>
        </p:txBody>
      </p:sp>
      <p:sp>
        <p:nvSpPr>
          <p:cNvPr id="6" name="TextBox 5">
            <a:extLst>
              <a:ext uri="{FF2B5EF4-FFF2-40B4-BE49-F238E27FC236}">
                <a16:creationId xmlns:a16="http://schemas.microsoft.com/office/drawing/2014/main" id="{11A81CE2-B511-6814-60C7-8B930880EE06}"/>
              </a:ext>
            </a:extLst>
          </p:cNvPr>
          <p:cNvSpPr txBox="1"/>
          <p:nvPr/>
        </p:nvSpPr>
        <p:spPr>
          <a:xfrm>
            <a:off x="471668" y="5018877"/>
            <a:ext cx="10515600"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These map objects were added to provide clear, interactive, and informative visualization of launch site data, launch outcomes, and geographical relationships, enhancing the user's ability to analyze and explore the data spatially.</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graphicFrame>
        <p:nvGraphicFramePr>
          <p:cNvPr id="7" name="Content Placeholder 4">
            <a:extLst>
              <a:ext uri="{FF2B5EF4-FFF2-40B4-BE49-F238E27FC236}">
                <a16:creationId xmlns:a16="http://schemas.microsoft.com/office/drawing/2014/main" id="{A2A2116F-A46B-E954-1158-9287631FDBF0}"/>
              </a:ext>
            </a:extLst>
          </p:cNvPr>
          <p:cNvGraphicFramePr>
            <a:graphicFrameLocks noGrp="1"/>
          </p:cNvGraphicFramePr>
          <p:nvPr>
            <p:ph idx="4294967295"/>
            <p:extLst>
              <p:ext uri="{D42A27DB-BD31-4B8C-83A1-F6EECF244321}">
                <p14:modId xmlns:p14="http://schemas.microsoft.com/office/powerpoint/2010/main" val="3897393267"/>
              </p:ext>
            </p:extLst>
          </p:nvPr>
        </p:nvGraphicFramePr>
        <p:xfrm>
          <a:off x="633046" y="1337864"/>
          <a:ext cx="10824925" cy="4627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19FC08B-7D2E-43A5-A528-821DCDCCCC82}"/>
              </a:ext>
            </a:extLst>
          </p:cNvPr>
          <p:cNvSpPr txBox="1">
            <a:spLocks/>
          </p:cNvSpPr>
          <p:nvPr/>
        </p:nvSpPr>
        <p:spPr>
          <a:xfrm>
            <a:off x="674078" y="3512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49371601-E7A9-7FA6-4460-C5B2A0B90063}"/>
              </a:ext>
            </a:extLst>
          </p:cNvPr>
          <p:cNvSpPr txBox="1">
            <a:spLocks/>
          </p:cNvSpPr>
          <p:nvPr/>
        </p:nvSpPr>
        <p:spPr>
          <a:xfrm>
            <a:off x="452748" y="5965744"/>
            <a:ext cx="10140911" cy="7380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GitHub URL of the completed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lab</a:t>
            </a:r>
            <a:r>
              <a:rPr lang="en-US" sz="1500" dirty="0">
                <a:solidFill>
                  <a:schemeClr val="accent3">
                    <a:lumMod val="25000"/>
                  </a:schemeClr>
                </a:solidFill>
                <a:latin typeface="Abadi" panose="020B0604020104020204" pitchFamily="34" charset="0"/>
              </a:rPr>
              <a:t>:</a:t>
            </a:r>
          </a:p>
          <a:p>
            <a:pPr marL="0" indent="0">
              <a:buFont typeface="Arial" panose="020B0604020202020204" pitchFamily="34" charset="0"/>
              <a:buNone/>
            </a:pPr>
            <a:r>
              <a:rPr lang="en-US" sz="1800" dirty="0">
                <a:hlinkClick r:id="rId8"/>
              </a:rPr>
              <a:t>Capstone/</a:t>
            </a:r>
            <a:r>
              <a:rPr lang="en-US" sz="1800" dirty="0" err="1">
                <a:hlinkClick r:id="rId8"/>
              </a:rPr>
              <a:t>Plotly_Dash</a:t>
            </a:r>
            <a:r>
              <a:rPr lang="en-US" sz="1800" dirty="0">
                <a:hlinkClick r:id="rId8"/>
              </a:rPr>
              <a:t> code at main · </a:t>
            </a:r>
            <a:r>
              <a:rPr lang="en-US" sz="1800" dirty="0" err="1">
                <a:hlinkClick r:id="rId8"/>
              </a:rPr>
              <a:t>apjaganathan</a:t>
            </a:r>
            <a:r>
              <a:rPr lang="en-US" sz="1800" dirty="0">
                <a:hlinkClick r:id="rId8"/>
              </a:rPr>
              <a:t>/Capstone</a:t>
            </a:r>
            <a:endParaRPr lang="en-US" sz="4800" dirty="0"/>
          </a:p>
        </p:txBody>
      </p:sp>
      <p:sp>
        <p:nvSpPr>
          <p:cNvPr id="6" name="TextBox 5">
            <a:extLst>
              <a:ext uri="{FF2B5EF4-FFF2-40B4-BE49-F238E27FC236}">
                <a16:creationId xmlns:a16="http://schemas.microsoft.com/office/drawing/2014/main" id="{B8BD6DA4-F1DF-4FDD-665D-26870E43B611}"/>
              </a:ext>
            </a:extLst>
          </p:cNvPr>
          <p:cNvSpPr txBox="1"/>
          <p:nvPr/>
        </p:nvSpPr>
        <p:spPr>
          <a:xfrm>
            <a:off x="674078" y="908528"/>
            <a:ext cx="5197848" cy="369332"/>
          </a:xfrm>
          <a:prstGeom prst="rect">
            <a:avLst/>
          </a:prstGeom>
          <a:noFill/>
        </p:spPr>
        <p:txBody>
          <a:bodyPr wrap="square" rtlCol="0">
            <a:spAutoFit/>
          </a:bodyPr>
          <a:lstStyle/>
          <a:p>
            <a:r>
              <a:rPr lang="en-US" sz="1800" b="1" dirty="0">
                <a:solidFill>
                  <a:srgbClr val="0948CB"/>
                </a:solidFill>
                <a:latin typeface="Arial" panose="020B0604020202020204" pitchFamily="34" charset="0"/>
                <a:cs typeface="Arial" panose="020B0604020202020204" pitchFamily="34" charset="0"/>
              </a:rPr>
              <a:t>Summary of Plots/Graphs and Interactions:</a:t>
            </a:r>
            <a:endParaRPr lang="en-US" dirty="0"/>
          </a:p>
        </p:txBody>
      </p:sp>
      <p:sp>
        <p:nvSpPr>
          <p:cNvPr id="8" name="TextBox 7">
            <a:extLst>
              <a:ext uri="{FF2B5EF4-FFF2-40B4-BE49-F238E27FC236}">
                <a16:creationId xmlns:a16="http://schemas.microsoft.com/office/drawing/2014/main" id="{EFB5DF8E-62FD-5032-C746-1B4E9F3F7AF2}"/>
              </a:ext>
            </a:extLst>
          </p:cNvPr>
          <p:cNvSpPr txBox="1"/>
          <p:nvPr/>
        </p:nvSpPr>
        <p:spPr>
          <a:xfrm>
            <a:off x="555238" y="3096309"/>
            <a:ext cx="2047463" cy="1754326"/>
          </a:xfrm>
          <a:prstGeom prst="rect">
            <a:avLst/>
          </a:prstGeom>
          <a:noFill/>
        </p:spPr>
        <p:txBody>
          <a:bodyPr wrap="square" rtlCol="0">
            <a:spAutoFit/>
          </a:bodyPr>
          <a:lstStyle/>
          <a:p>
            <a:r>
              <a:rPr lang="en-US" dirty="0"/>
              <a:t>Added a dropdown to select launch sites, making the dashboard interactive and customizable.</a:t>
            </a:r>
          </a:p>
        </p:txBody>
      </p:sp>
      <p:sp>
        <p:nvSpPr>
          <p:cNvPr id="9" name="TextBox 8">
            <a:extLst>
              <a:ext uri="{FF2B5EF4-FFF2-40B4-BE49-F238E27FC236}">
                <a16:creationId xmlns:a16="http://schemas.microsoft.com/office/drawing/2014/main" id="{FA8B5C5A-549E-E99C-16F7-7E3B1B10F8BF}"/>
              </a:ext>
            </a:extLst>
          </p:cNvPr>
          <p:cNvSpPr txBox="1"/>
          <p:nvPr/>
        </p:nvSpPr>
        <p:spPr>
          <a:xfrm>
            <a:off x="3056791" y="3096309"/>
            <a:ext cx="2047463" cy="2585323"/>
          </a:xfrm>
          <a:prstGeom prst="rect">
            <a:avLst/>
          </a:prstGeom>
          <a:noFill/>
        </p:spPr>
        <p:txBody>
          <a:bodyPr wrap="square" rtlCol="0">
            <a:spAutoFit/>
          </a:bodyPr>
          <a:lstStyle/>
          <a:p>
            <a:r>
              <a:rPr lang="en-US" dirty="0"/>
              <a:t>Displayed a pie chart of success and failure rates for the selected launch site, with 'All-site' showing success percentages across sites for easy comparison.</a:t>
            </a:r>
          </a:p>
        </p:txBody>
      </p:sp>
      <p:sp>
        <p:nvSpPr>
          <p:cNvPr id="11" name="TextBox 10">
            <a:extLst>
              <a:ext uri="{FF2B5EF4-FFF2-40B4-BE49-F238E27FC236}">
                <a16:creationId xmlns:a16="http://schemas.microsoft.com/office/drawing/2014/main" id="{3671BD70-6A12-044D-0827-CA1FACF53615}"/>
              </a:ext>
            </a:extLst>
          </p:cNvPr>
          <p:cNvSpPr txBox="1"/>
          <p:nvPr/>
        </p:nvSpPr>
        <p:spPr>
          <a:xfrm>
            <a:off x="6045508" y="3072212"/>
            <a:ext cx="2047463" cy="2308324"/>
          </a:xfrm>
          <a:prstGeom prst="rect">
            <a:avLst/>
          </a:prstGeom>
          <a:noFill/>
        </p:spPr>
        <p:txBody>
          <a:bodyPr wrap="square" rtlCol="0">
            <a:spAutoFit/>
          </a:bodyPr>
          <a:lstStyle/>
          <a:p>
            <a:r>
              <a:rPr lang="en-US" dirty="0"/>
              <a:t>Added a range slider to filter payload mass between 0 and 10,000 kg, enabling exploration of its impact on success/failure.</a:t>
            </a:r>
          </a:p>
        </p:txBody>
      </p:sp>
      <p:sp>
        <p:nvSpPr>
          <p:cNvPr id="12" name="TextBox 11">
            <a:extLst>
              <a:ext uri="{FF2B5EF4-FFF2-40B4-BE49-F238E27FC236}">
                <a16:creationId xmlns:a16="http://schemas.microsoft.com/office/drawing/2014/main" id="{A86DC655-AA23-89D0-683F-50589909309A}"/>
              </a:ext>
            </a:extLst>
          </p:cNvPr>
          <p:cNvSpPr txBox="1"/>
          <p:nvPr/>
        </p:nvSpPr>
        <p:spPr>
          <a:xfrm>
            <a:off x="8614759" y="3031247"/>
            <a:ext cx="2047463" cy="2862322"/>
          </a:xfrm>
          <a:prstGeom prst="rect">
            <a:avLst/>
          </a:prstGeom>
          <a:noFill/>
        </p:spPr>
        <p:txBody>
          <a:bodyPr wrap="square" rtlCol="0">
            <a:spAutoFit/>
          </a:bodyPr>
          <a:lstStyle/>
          <a:p>
            <a:r>
              <a:rPr lang="en-US" dirty="0"/>
              <a:t>Displayed a scatter plot to show the relationship between payload mass and launch success/failure, highlighting how different payload ranges impact landing outcomes</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6000"/>
            <a:lum/>
          </a:blip>
          <a:srcRect/>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606062"/>
            <a:ext cx="5406934" cy="382800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6" action="ppaction://hlinksldjump"/>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7" action="ppaction://hlinksldjump"/>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8" action="ppaction://hlinksldjump"/>
              </a:rPr>
              <a:t>Conclusion</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5756D96-F1B8-33C0-DDCB-55C5BB28C80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4EB0B7-F8D8-CEAA-8BC3-E115BB4625AE}"/>
              </a:ext>
            </a:extLst>
          </p:cNvPr>
          <p:cNvSpPr>
            <a:spLocks noGrp="1"/>
          </p:cNvSpPr>
          <p:nvPr>
            <p:ph type="sldNum" sz="quarter" idx="12"/>
          </p:nvPr>
        </p:nvSpPr>
        <p:spPr/>
        <p:txBody>
          <a:bodyPr/>
          <a:lstStyle/>
          <a:p>
            <a:fld id="{5075537C-CA84-1446-933C-8E9D027F9201}" type="slidenum">
              <a:rPr lang="en-US" smtClean="0"/>
              <a:t>20</a:t>
            </a:fld>
            <a:endParaRPr lang="en-US"/>
          </a:p>
        </p:txBody>
      </p:sp>
      <p:graphicFrame>
        <p:nvGraphicFramePr>
          <p:cNvPr id="8" name="Content Placeholder 4">
            <a:extLst>
              <a:ext uri="{FF2B5EF4-FFF2-40B4-BE49-F238E27FC236}">
                <a16:creationId xmlns:a16="http://schemas.microsoft.com/office/drawing/2014/main" id="{96EBA6E3-56F9-D924-2CF1-F3ED884D435B}"/>
              </a:ext>
            </a:extLst>
          </p:cNvPr>
          <p:cNvGraphicFramePr>
            <a:graphicFrameLocks noGrp="1"/>
          </p:cNvGraphicFramePr>
          <p:nvPr>
            <p:ph idx="4294967295"/>
            <p:extLst>
              <p:ext uri="{D42A27DB-BD31-4B8C-83A1-F6EECF244321}">
                <p14:modId xmlns:p14="http://schemas.microsoft.com/office/powerpoint/2010/main" val="3157885042"/>
              </p:ext>
            </p:extLst>
          </p:nvPr>
        </p:nvGraphicFramePr>
        <p:xfrm>
          <a:off x="633046" y="1337864"/>
          <a:ext cx="10824925" cy="4226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9CD2FE4A-4C84-3A32-E468-79E34FFA2782}"/>
              </a:ext>
            </a:extLst>
          </p:cNvPr>
          <p:cNvSpPr txBox="1">
            <a:spLocks/>
          </p:cNvSpPr>
          <p:nvPr/>
        </p:nvSpPr>
        <p:spPr>
          <a:xfrm>
            <a:off x="770011" y="2641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0223C4A3-6290-5A27-7B06-A8DAF2DFB584}"/>
              </a:ext>
            </a:extLst>
          </p:cNvPr>
          <p:cNvSpPr txBox="1">
            <a:spLocks/>
          </p:cNvSpPr>
          <p:nvPr/>
        </p:nvSpPr>
        <p:spPr>
          <a:xfrm>
            <a:off x="452748" y="5965744"/>
            <a:ext cx="10140911" cy="7380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GitHub URL of the completed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lab</a:t>
            </a:r>
            <a:r>
              <a:rPr lang="en-US" sz="1500" dirty="0">
                <a:solidFill>
                  <a:schemeClr val="accent3">
                    <a:lumMod val="25000"/>
                  </a:schemeClr>
                </a:solidFill>
                <a:latin typeface="Abadi" panose="020B0604020104020204" pitchFamily="34" charset="0"/>
              </a:rPr>
              <a:t>:</a:t>
            </a:r>
          </a:p>
          <a:p>
            <a:pPr marL="0" indent="0">
              <a:buFont typeface="Arial" panose="020B0604020202020204" pitchFamily="34" charset="0"/>
              <a:buNone/>
            </a:pPr>
            <a:r>
              <a:rPr lang="en-US" sz="1800" dirty="0">
                <a:hlinkClick r:id="rId8"/>
              </a:rPr>
              <a:t>Capstone/</a:t>
            </a:r>
            <a:r>
              <a:rPr lang="en-US" sz="1800" dirty="0" err="1">
                <a:hlinkClick r:id="rId8"/>
              </a:rPr>
              <a:t>Plotly_Dash</a:t>
            </a:r>
            <a:r>
              <a:rPr lang="en-US" sz="1800" dirty="0">
                <a:hlinkClick r:id="rId8"/>
              </a:rPr>
              <a:t> code at main · </a:t>
            </a:r>
            <a:r>
              <a:rPr lang="en-US" sz="1800" dirty="0" err="1">
                <a:hlinkClick r:id="rId8"/>
              </a:rPr>
              <a:t>apjaganathan</a:t>
            </a:r>
            <a:r>
              <a:rPr lang="en-US" sz="1800" dirty="0">
                <a:hlinkClick r:id="rId8"/>
              </a:rPr>
              <a:t>/Capstone</a:t>
            </a:r>
            <a:endParaRPr lang="en-US" sz="4800" dirty="0"/>
          </a:p>
        </p:txBody>
      </p:sp>
      <p:sp>
        <p:nvSpPr>
          <p:cNvPr id="6" name="TextBox 5">
            <a:extLst>
              <a:ext uri="{FF2B5EF4-FFF2-40B4-BE49-F238E27FC236}">
                <a16:creationId xmlns:a16="http://schemas.microsoft.com/office/drawing/2014/main" id="{40BEBA48-C849-5121-9BDD-1412EB2E35EA}"/>
              </a:ext>
            </a:extLst>
          </p:cNvPr>
          <p:cNvSpPr txBox="1"/>
          <p:nvPr/>
        </p:nvSpPr>
        <p:spPr>
          <a:xfrm>
            <a:off x="829963" y="845220"/>
            <a:ext cx="5197848" cy="369332"/>
          </a:xfrm>
          <a:prstGeom prst="rect">
            <a:avLst/>
          </a:prstGeom>
          <a:noFill/>
        </p:spPr>
        <p:txBody>
          <a:bodyPr wrap="square" rtlCol="0">
            <a:spAutoFit/>
          </a:bodyPr>
          <a:lstStyle/>
          <a:p>
            <a:r>
              <a:rPr lang="en-US" sz="1800" b="1" dirty="0">
                <a:solidFill>
                  <a:srgbClr val="0948CB"/>
                </a:solidFill>
                <a:latin typeface="Arial" panose="020B0604020202020204" pitchFamily="34" charset="0"/>
                <a:cs typeface="Arial" panose="020B0604020202020204" pitchFamily="34" charset="0"/>
              </a:rPr>
              <a:t>Explanation:</a:t>
            </a:r>
            <a:endParaRPr lang="en-US" dirty="0"/>
          </a:p>
        </p:txBody>
      </p:sp>
    </p:spTree>
    <p:extLst>
      <p:ext uri="{BB962C8B-B14F-4D97-AF65-F5344CB8AC3E}">
        <p14:creationId xmlns:p14="http://schemas.microsoft.com/office/powerpoint/2010/main" val="3386712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514BF840-72FB-5D33-DDD1-6F3ED785B8A4}"/>
              </a:ext>
            </a:extLst>
          </p:cNvPr>
          <p:cNvSpPr txBox="1">
            <a:spLocks/>
          </p:cNvSpPr>
          <p:nvPr/>
        </p:nvSpPr>
        <p:spPr>
          <a:xfrm>
            <a:off x="452748" y="5965744"/>
            <a:ext cx="10140911" cy="73800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GitHub URL of the completed </a:t>
            </a:r>
            <a:r>
              <a:rPr lang="en-US" sz="1600" dirty="0">
                <a:solidFill>
                  <a:schemeClr val="accent3">
                    <a:lumMod val="25000"/>
                  </a:schemeClr>
                </a:solidFill>
                <a:latin typeface="Abadi" panose="020B0604020104020204" pitchFamily="34" charset="0"/>
              </a:rPr>
              <a:t>predictive analysis lab</a:t>
            </a:r>
            <a:r>
              <a:rPr lang="en-US" sz="1500" dirty="0">
                <a:solidFill>
                  <a:schemeClr val="accent3">
                    <a:lumMod val="25000"/>
                  </a:schemeClr>
                </a:solidFill>
                <a:latin typeface="Abadi" panose="020B0604020104020204" pitchFamily="34" charset="0"/>
              </a:rPr>
              <a:t>:</a:t>
            </a:r>
          </a:p>
          <a:p>
            <a:pPr marL="0" indent="0">
              <a:buFont typeface="Arial" panose="020B0604020202020204" pitchFamily="34" charset="0"/>
              <a:buNone/>
            </a:pPr>
            <a:r>
              <a:rPr lang="en-US" sz="1800" dirty="0">
                <a:hlinkClick r:id="rId3"/>
              </a:rPr>
              <a:t>Capstone/</a:t>
            </a:r>
            <a:r>
              <a:rPr lang="en-US" sz="1800" dirty="0" err="1">
                <a:hlinkClick r:id="rId3"/>
              </a:rPr>
              <a:t>SpaceX_Machine</a:t>
            </a:r>
            <a:r>
              <a:rPr lang="en-US" sz="1800" dirty="0">
                <a:hlinkClick r:id="rId3"/>
              </a:rPr>
              <a:t> Learning Prediction_Part_5.ipynb at main · </a:t>
            </a:r>
            <a:r>
              <a:rPr lang="en-US" sz="1800" dirty="0" err="1">
                <a:hlinkClick r:id="rId3"/>
              </a:rPr>
              <a:t>apjaganathan</a:t>
            </a:r>
            <a:r>
              <a:rPr lang="en-US" sz="1800" dirty="0">
                <a:hlinkClick r:id="rId3"/>
              </a:rPr>
              <a:t>/Capstone</a:t>
            </a:r>
            <a:endParaRPr lang="en-US" sz="6600" dirty="0"/>
          </a:p>
        </p:txBody>
      </p:sp>
      <p:sp>
        <p:nvSpPr>
          <p:cNvPr id="6" name="TextBox 5">
            <a:extLst>
              <a:ext uri="{FF2B5EF4-FFF2-40B4-BE49-F238E27FC236}">
                <a16:creationId xmlns:a16="http://schemas.microsoft.com/office/drawing/2014/main" id="{57081314-E4AD-76F1-4D6D-2C57029300B5}"/>
              </a:ext>
            </a:extLst>
          </p:cNvPr>
          <p:cNvSpPr txBox="1"/>
          <p:nvPr/>
        </p:nvSpPr>
        <p:spPr>
          <a:xfrm>
            <a:off x="636758" y="1323893"/>
            <a:ext cx="5965754" cy="4398897"/>
          </a:xfrm>
          <a:prstGeom prst="rect">
            <a:avLst/>
          </a:prstGeom>
          <a:noFill/>
        </p:spPr>
        <p:txBody>
          <a:bodyPr wrap="square" rtlCol="0">
            <a:spAutoFit/>
          </a:bodyPr>
          <a:lstStyle/>
          <a:p>
            <a:pPr>
              <a:spcAft>
                <a:spcPts val="1200"/>
              </a:spcAft>
            </a:pPr>
            <a:r>
              <a:rPr lang="en-US" dirty="0">
                <a:solidFill>
                  <a:srgbClr val="0948CB"/>
                </a:solidFill>
                <a:latin typeface="Arial" panose="020B0604020202020204" pitchFamily="34" charset="0"/>
                <a:cs typeface="Arial" panose="020B0604020202020204" pitchFamily="34" charset="0"/>
              </a:rPr>
              <a:t>Key phrases:</a:t>
            </a:r>
          </a:p>
          <a:p>
            <a:pPr marL="285750" marR="0" lvl="0" indent="-285750" algn="l" defTabSz="914400" rtl="0" eaLnBrk="0" fontAlgn="base" latinLnBrk="0" hangingPunct="0">
              <a:lnSpc>
                <a:spcPct val="150000"/>
              </a:lnSpc>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Train-Test Split</a:t>
            </a:r>
            <a:r>
              <a:rPr kumimoji="0" lang="en-US" altLang="en-US" sz="1700" b="0" i="0" u="none" strike="noStrike" cap="none" normalizeH="0" baseline="0" dirty="0">
                <a:ln>
                  <a:noFill/>
                </a:ln>
                <a:solidFill>
                  <a:schemeClr val="tx1"/>
                </a:solidFill>
                <a:effectLst/>
                <a:latin typeface="Arial" panose="020B0604020202020204" pitchFamily="34" charset="0"/>
              </a:rPr>
              <a:t>: Dividing data into training and test sets for evaluation</a:t>
            </a:r>
          </a:p>
          <a:p>
            <a:pPr marL="285750" marR="0" lvl="0" indent="-285750" algn="l" defTabSz="914400" rtl="0" eaLnBrk="0" fontAlgn="base" latinLnBrk="0" hangingPunct="0">
              <a:lnSpc>
                <a:spcPct val="150000"/>
              </a:lnSpc>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Model Evaluation</a:t>
            </a:r>
            <a:r>
              <a:rPr kumimoji="0" lang="en-US" altLang="en-US" sz="1700" b="0" i="0" u="none" strike="noStrike" cap="none" normalizeH="0" baseline="0" dirty="0">
                <a:ln>
                  <a:noFill/>
                </a:ln>
                <a:solidFill>
                  <a:schemeClr val="tx1"/>
                </a:solidFill>
                <a:effectLst/>
                <a:latin typeface="Arial" panose="020B0604020202020204" pitchFamily="34" charset="0"/>
              </a:rPr>
              <a:t>: Using performance metrics like accuracy, confusion matrix</a:t>
            </a:r>
          </a:p>
          <a:p>
            <a:pPr marL="285750" marR="0" lvl="0" indent="-285750" algn="l" defTabSz="914400" rtl="0" eaLnBrk="0" fontAlgn="base" latinLnBrk="0" hangingPunct="0">
              <a:lnSpc>
                <a:spcPct val="150000"/>
              </a:lnSpc>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Hyperparameter Tuning</a:t>
            </a:r>
            <a:r>
              <a:rPr kumimoji="0" lang="en-US" altLang="en-US" sz="1700" b="0" i="0" u="none" strike="noStrike" cap="none" normalizeH="0" baseline="0" dirty="0">
                <a:ln>
                  <a:noFill/>
                </a:ln>
                <a:solidFill>
                  <a:schemeClr val="tx1"/>
                </a:solidFill>
                <a:effectLst/>
                <a:latin typeface="Arial" panose="020B0604020202020204" pitchFamily="34" charset="0"/>
              </a:rPr>
              <a:t>: Fine-tuning parameters using </a:t>
            </a:r>
            <a:r>
              <a:rPr kumimoji="0" lang="en-US" altLang="en-US" sz="1700" b="0" i="0" u="none" strike="noStrike" cap="none" normalizeH="0" baseline="0" dirty="0" err="1">
                <a:ln>
                  <a:noFill/>
                </a:ln>
                <a:solidFill>
                  <a:schemeClr val="tx1"/>
                </a:solidFill>
                <a:effectLst/>
                <a:latin typeface="Arial" panose="020B0604020202020204" pitchFamily="34" charset="0"/>
              </a:rPr>
              <a:t>GridSearchCV</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Model Comparison</a:t>
            </a:r>
            <a:r>
              <a:rPr kumimoji="0" lang="en-US" altLang="en-US" sz="1700" b="0" i="0" u="none" strike="noStrike" cap="none" normalizeH="0" baseline="0" dirty="0">
                <a:ln>
                  <a:noFill/>
                </a:ln>
                <a:solidFill>
                  <a:schemeClr val="tx1"/>
                </a:solidFill>
                <a:effectLst/>
                <a:latin typeface="Arial" panose="020B0604020202020204" pitchFamily="34" charset="0"/>
              </a:rPr>
              <a:t>: Evaluating and comparing the models’ performance</a:t>
            </a:r>
          </a:p>
          <a:p>
            <a:pPr marL="285750" marR="0" lvl="0" indent="-285750" algn="l" defTabSz="914400" rtl="0" eaLnBrk="0" fontAlgn="base" latinLnBrk="0" hangingPunct="0">
              <a:lnSpc>
                <a:spcPct val="150000"/>
              </a:lnSpc>
              <a:spcAft>
                <a:spcPct val="0"/>
              </a:spcAft>
              <a:buClrTx/>
              <a:buSzTx/>
              <a:buFont typeface="Arial" panose="020B0604020202020204" pitchFamily="34" charset="0"/>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Final Model Selection</a:t>
            </a:r>
            <a:r>
              <a:rPr kumimoji="0" lang="en-US" altLang="en-US" sz="1700" b="0" i="0" u="none" strike="noStrike" cap="none" normalizeH="0" baseline="0" dirty="0">
                <a:ln>
                  <a:noFill/>
                </a:ln>
                <a:solidFill>
                  <a:schemeClr val="tx1"/>
                </a:solidFill>
                <a:effectLst/>
                <a:latin typeface="Arial" panose="020B0604020202020204" pitchFamily="34" charset="0"/>
              </a:rPr>
              <a:t>: Deciding on the best model based on overall performance and business needs</a:t>
            </a:r>
            <a:endParaRPr lang="en-US" sz="1700" dirty="0">
              <a:solidFill>
                <a:srgbClr val="0948CB"/>
              </a:solidFill>
              <a:latin typeface="Arial" panose="020B0604020202020204" pitchFamily="34" charset="0"/>
              <a:cs typeface="Arial" panose="020B0604020202020204" pitchFamily="34" charset="0"/>
            </a:endParaRPr>
          </a:p>
        </p:txBody>
      </p:sp>
      <p:graphicFrame>
        <p:nvGraphicFramePr>
          <p:cNvPr id="9" name="Content Placeholder 1">
            <a:extLst>
              <a:ext uri="{FF2B5EF4-FFF2-40B4-BE49-F238E27FC236}">
                <a16:creationId xmlns:a16="http://schemas.microsoft.com/office/drawing/2014/main" id="{C6C3947E-1F20-A3D9-F10C-BAE12AED3AD1}"/>
              </a:ext>
            </a:extLst>
          </p:cNvPr>
          <p:cNvGraphicFramePr>
            <a:graphicFrameLocks/>
          </p:cNvGraphicFramePr>
          <p:nvPr>
            <p:extLst>
              <p:ext uri="{D42A27DB-BD31-4B8C-83A1-F6EECF244321}">
                <p14:modId xmlns:p14="http://schemas.microsoft.com/office/powerpoint/2010/main" val="439640393"/>
              </p:ext>
            </p:extLst>
          </p:nvPr>
        </p:nvGraphicFramePr>
        <p:xfrm>
          <a:off x="6189785" y="1423283"/>
          <a:ext cx="5365457" cy="4602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433754" y="858982"/>
            <a:ext cx="2180493" cy="51529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endParaRPr lang="en-US" sz="3600" dirty="0">
              <a:solidFill>
                <a:schemeClr val="tx1"/>
              </a:solidFill>
              <a:latin typeface="+mj-lt"/>
              <a:ea typeface="+mj-ea"/>
              <a:cs typeface="+mj-cs"/>
            </a:endParaRPr>
          </a:p>
          <a:p>
            <a:pPr>
              <a:spcAft>
                <a:spcPts val="600"/>
              </a:spcAft>
            </a:pPr>
            <a:endParaRPr lang="en-US" sz="3600" kern="1200" dirty="0">
              <a:solidFill>
                <a:schemeClr val="tx1"/>
              </a:solidFill>
              <a:latin typeface="+mj-lt"/>
              <a:ea typeface="+mj-ea"/>
              <a:cs typeface="+mj-cs"/>
            </a:endParaRPr>
          </a:p>
          <a:p>
            <a:pPr>
              <a:spcAft>
                <a:spcPts val="600"/>
              </a:spcAft>
            </a:pPr>
            <a:r>
              <a:rPr kumimoji="0" lang="en-US" sz="3200" b="0" i="0" u="none" strike="noStrike" kern="1200" cap="none" spc="0" normalizeH="0" baseline="0" noProof="0" dirty="0">
                <a:ln>
                  <a:noFill/>
                </a:ln>
                <a:solidFill>
                  <a:srgbClr val="0948CB"/>
                </a:solidFill>
                <a:effectLst/>
                <a:uLnTx/>
                <a:uFillTx/>
                <a:latin typeface="Abadi" panose="020B0604020104020204" pitchFamily="34" charset="0"/>
                <a:ea typeface="+mn-ea"/>
                <a:cs typeface="+mn-cs"/>
              </a:rPr>
              <a:t>Exploratory data analysis results</a:t>
            </a:r>
          </a:p>
          <a:p>
            <a:pPr>
              <a:spcAft>
                <a:spcPts val="600"/>
              </a:spcAft>
            </a:pPr>
            <a:endParaRPr lang="en-US" sz="3600" kern="1200" dirty="0">
              <a:solidFill>
                <a:schemeClr val="tx1"/>
              </a:solidFill>
              <a:latin typeface="+mj-lt"/>
              <a:ea typeface="+mj-ea"/>
              <a:cs typeface="+mj-cs"/>
            </a:endParaRPr>
          </a:p>
        </p:txBody>
      </p:sp>
      <p:sp useBgFill="1">
        <p:nvSpPr>
          <p:cNvPr id="16" name="Rectangle 15">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317500" dist="2286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86800" y="6356350"/>
            <a:ext cx="32004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solidFill>
                <a:latin typeface="+mn-lt"/>
              </a:rPr>
              <a:pPr>
                <a:spcAft>
                  <a:spcPts val="600"/>
                </a:spcAft>
              </a:pPr>
              <a:t>22</a:t>
            </a:fld>
            <a:endParaRPr lang="en-US" sz="1200">
              <a:solidFill>
                <a:schemeClr val="tx1"/>
              </a:solidFill>
              <a:latin typeface="+mn-lt"/>
            </a:endParaRPr>
          </a:p>
        </p:txBody>
      </p:sp>
      <p:graphicFrame>
        <p:nvGraphicFramePr>
          <p:cNvPr id="11" name="Content Placeholder 2">
            <a:extLst>
              <a:ext uri="{FF2B5EF4-FFF2-40B4-BE49-F238E27FC236}">
                <a16:creationId xmlns:a16="http://schemas.microsoft.com/office/drawing/2014/main" id="{5ACF6C86-B08A-29EA-965D-B5EF8BF39BDF}"/>
              </a:ext>
            </a:extLst>
          </p:cNvPr>
          <p:cNvGraphicFramePr/>
          <p:nvPr>
            <p:extLst>
              <p:ext uri="{D42A27DB-BD31-4B8C-83A1-F6EECF244321}">
                <p14:modId xmlns:p14="http://schemas.microsoft.com/office/powerpoint/2010/main" val="2037540508"/>
              </p:ext>
            </p:extLst>
          </p:nvPr>
        </p:nvGraphicFramePr>
        <p:xfrm>
          <a:off x="2754923" y="412031"/>
          <a:ext cx="8886092" cy="60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CEDCD42-34D1-AA0D-D7D3-898DA59240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0A945E-35BB-5FE0-3BAB-3DF92C0E50B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AA7B567C-9596-14BD-A49F-05D4502B6E15}"/>
              </a:ext>
            </a:extLst>
          </p:cNvPr>
          <p:cNvSpPr txBox="1">
            <a:spLocks/>
          </p:cNvSpPr>
          <p:nvPr/>
        </p:nvSpPr>
        <p:spPr>
          <a:xfrm>
            <a:off x="770011" y="202327"/>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pie chart with a colorful circle&#10;&#10;AI-generated content may be incorrect.">
            <a:extLst>
              <a:ext uri="{FF2B5EF4-FFF2-40B4-BE49-F238E27FC236}">
                <a16:creationId xmlns:a16="http://schemas.microsoft.com/office/drawing/2014/main" id="{F2A15AB4-E58D-C3B7-C7D6-6C678B56D3B6}"/>
              </a:ext>
            </a:extLst>
          </p:cNvPr>
          <p:cNvPicPr>
            <a:picLocks noChangeAspect="1"/>
          </p:cNvPicPr>
          <p:nvPr/>
        </p:nvPicPr>
        <p:blipFill>
          <a:blip r:embed="rId4"/>
          <a:stretch>
            <a:fillRect/>
          </a:stretch>
        </p:blipFill>
        <p:spPr>
          <a:xfrm>
            <a:off x="492369" y="1327838"/>
            <a:ext cx="11406554" cy="5327836"/>
          </a:xfrm>
          <a:prstGeom prst="rect">
            <a:avLst/>
          </a:prstGeom>
        </p:spPr>
      </p:pic>
      <p:sp>
        <p:nvSpPr>
          <p:cNvPr id="5" name="Content Placeholder 2">
            <a:extLst>
              <a:ext uri="{FF2B5EF4-FFF2-40B4-BE49-F238E27FC236}">
                <a16:creationId xmlns:a16="http://schemas.microsoft.com/office/drawing/2014/main" id="{9665200F-1BB1-6794-977C-5A1873F5A207}"/>
              </a:ext>
            </a:extLst>
          </p:cNvPr>
          <p:cNvSpPr txBox="1">
            <a:spLocks/>
          </p:cNvSpPr>
          <p:nvPr/>
        </p:nvSpPr>
        <p:spPr>
          <a:xfrm>
            <a:off x="770011" y="765082"/>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Tx/>
              <a:buSzTx/>
              <a:buNone/>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Screenshot of the Interactive analytics demo</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Tree>
    <p:extLst>
      <p:ext uri="{BB962C8B-B14F-4D97-AF65-F5344CB8AC3E}">
        <p14:creationId xmlns:p14="http://schemas.microsoft.com/office/powerpoint/2010/main" val="411425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281354"/>
            <a:ext cx="10515600" cy="11831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defRPr/>
            </a:pPr>
            <a:r>
              <a:rPr lang="en-US" altLang="en-US" sz="4400" dirty="0">
                <a:solidFill>
                  <a:srgbClr val="0948CB"/>
                </a:solidFill>
                <a:latin typeface="Abadi" panose="020B0604020104020204" pitchFamily="34" charset="0"/>
              </a:rPr>
              <a:t>Predictive Analysis Results</a:t>
            </a:r>
            <a:endParaRPr kumimoji="0" lang="en-US" sz="4400" b="0" i="0" u="none" strike="noStrike" kern="1200" cap="none" spc="0" normalizeH="0" baseline="0" noProof="0" dirty="0">
              <a:ln>
                <a:noFill/>
              </a:ln>
              <a:solidFill>
                <a:srgbClr val="FFFFFF"/>
              </a:solidFill>
              <a:effectLst/>
              <a:uLnTx/>
              <a:uFillTx/>
              <a:latin typeface="+mj-lt"/>
              <a:ea typeface="+mj-ea"/>
              <a:cs typeface="+mj-cs"/>
            </a:endParaRPr>
          </a:p>
        </p:txBody>
      </p:sp>
      <p:sp>
        <p:nvSpPr>
          <p:cNvPr id="16" name="Rectangle: Rounded Corners 15">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075537C-CA84-1446-933C-8E9D027F9201}" type="slidenum">
              <a:rPr kumimoji="0" lang="en-US" sz="1200" b="0" i="0" u="none" strike="noStrike" cap="none" spc="0" normalizeH="0" baseline="0" noProof="0">
                <a:ln>
                  <a:noFill/>
                </a:ln>
                <a:solidFill>
                  <a:srgbClr val="FFFFFF"/>
                </a:solidFill>
                <a:effectLst/>
                <a:uLnTx/>
                <a:uFillTx/>
                <a:latin typeface="+mn-lt"/>
              </a:rPr>
              <a:pPr marR="0" lvl="0" indent="0" fontAlgn="auto">
                <a:spcBef>
                  <a:spcPts val="0"/>
                </a:spcBef>
                <a:spcAft>
                  <a:spcPts val="600"/>
                </a:spcAft>
                <a:buClrTx/>
                <a:buSzTx/>
                <a:buFontTx/>
                <a:buNone/>
                <a:tabLst/>
                <a:defRPr/>
              </a:pPr>
              <a:t>24</a:t>
            </a:fld>
            <a:endParaRPr kumimoji="0" lang="en-US" sz="1200" b="0" i="0" u="none" strike="noStrike" cap="none" spc="0" normalizeH="0" baseline="0" noProof="0">
              <a:ln>
                <a:noFill/>
              </a:ln>
              <a:solidFill>
                <a:srgbClr val="FFFFFF"/>
              </a:solidFill>
              <a:effectLst/>
              <a:uLnTx/>
              <a:uFillTx/>
              <a:latin typeface="+mn-lt"/>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85800" marR="0" lvl="1" indent="-228600" algn="l" defTabSz="914400" rtl="0" eaLnBrk="1" fontAlgn="auto" latinLnBrk="0" hangingPunct="1">
              <a:spcBef>
                <a:spcPts val="500"/>
              </a:spcBef>
              <a:spcAft>
                <a:spcPts val="0"/>
              </a:spcAft>
              <a:buClrTx/>
              <a:buSzTx/>
              <a:buFont typeface="Arial"/>
              <a:buChar char="•"/>
              <a:tabLst/>
              <a:defRPr/>
            </a:pPr>
            <a:endParaRPr kumimoji="0" lang="en-US" sz="1800" b="0" i="0" u="none" strike="noStrike" kern="1200" cap="none" spc="0" normalizeH="0" baseline="0" noProof="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spcBef>
                <a:spcPts val="500"/>
              </a:spcBef>
              <a:spcAft>
                <a:spcPts val="0"/>
              </a:spcAft>
              <a:buClrTx/>
              <a:buSzTx/>
              <a:buFont typeface="Arial"/>
              <a:buNone/>
              <a:tabLst/>
              <a:defRPr/>
            </a:pPr>
            <a:endParaRPr kumimoji="0" lang="en-US" sz="1800" b="0" i="0" u="none" strike="noStrike" kern="1200" cap="none" spc="0" normalizeH="0" baseline="0" noProof="0">
              <a:ln>
                <a:noFill/>
              </a:ln>
              <a:solidFill>
                <a:srgbClr val="0070C0"/>
              </a:solidFill>
              <a:effectLst/>
              <a:uLnTx/>
              <a:uFillTx/>
              <a:latin typeface="IBM Plex Mono Text" panose="020B0509050203000203" pitchFamily="49" charset="0"/>
              <a:ea typeface="+mn-ea"/>
              <a:cs typeface="+mn-cs"/>
            </a:endParaRPr>
          </a:p>
        </p:txBody>
      </p:sp>
      <p:graphicFrame>
        <p:nvGraphicFramePr>
          <p:cNvPr id="10" name="TextBox 2">
            <a:extLst>
              <a:ext uri="{FF2B5EF4-FFF2-40B4-BE49-F238E27FC236}">
                <a16:creationId xmlns:a16="http://schemas.microsoft.com/office/drawing/2014/main" id="{79ACA90F-3C73-8997-0078-89100406F93E}"/>
              </a:ext>
            </a:extLst>
          </p:cNvPr>
          <p:cNvGraphicFramePr/>
          <p:nvPr>
            <p:extLst>
              <p:ext uri="{D42A27DB-BD31-4B8C-83A1-F6EECF244321}">
                <p14:modId xmlns:p14="http://schemas.microsoft.com/office/powerpoint/2010/main" val="1904702269"/>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5158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Flight Number vs. Launch Site</a:t>
            </a:r>
          </a:p>
        </p:txBody>
      </p:sp>
      <p:sp>
        <p:nvSpPr>
          <p:cNvPr id="410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295" y="502920"/>
            <a:ext cx="6894576" cy="1463040"/>
          </a:xfrm>
          <a:prstGeom prst="rect">
            <a:avLst/>
          </a:prstGeom>
        </p:spPr>
        <p:txBody>
          <a:bodyPr vert="horz" lIns="91440" tIns="45720" rIns="91440" bIns="45720" rtlCol="0" anchor="ctr">
            <a:normAutofit/>
          </a:bodyPr>
          <a:lstStyle/>
          <a:p>
            <a:pPr marL="0" indent="0">
              <a:lnSpc>
                <a:spcPct val="100000"/>
              </a:lnSpc>
              <a:spcBef>
                <a:spcPts val="1400"/>
              </a:spcBef>
              <a:buNone/>
            </a:pPr>
            <a:r>
              <a:rPr lang="en-US" sz="2400" dirty="0"/>
              <a:t>We observed that as the Flight number increases, the success rate for each of the launch sites were higher.</a:t>
            </a:r>
          </a:p>
        </p:txBody>
      </p:sp>
      <p:pic>
        <p:nvPicPr>
          <p:cNvPr id="4098" name="Picture 2">
            <a:extLst>
              <a:ext uri="{FF2B5EF4-FFF2-40B4-BE49-F238E27FC236}">
                <a16:creationId xmlns:a16="http://schemas.microsoft.com/office/drawing/2014/main" id="{EEDCE7CE-7604-1412-7E32-90E2BBC6EB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150" y="2356338"/>
            <a:ext cx="11564112" cy="400001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800100" y="4167167"/>
            <a:ext cx="4229100" cy="225546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Launch Site</a:t>
            </a:r>
          </a:p>
        </p:txBody>
      </p:sp>
      <p:pic>
        <p:nvPicPr>
          <p:cNvPr id="5122" name="Picture 2">
            <a:extLst>
              <a:ext uri="{FF2B5EF4-FFF2-40B4-BE49-F238E27FC236}">
                <a16:creationId xmlns:a16="http://schemas.microsoft.com/office/drawing/2014/main" id="{14940FD3-91D3-EF05-B5A6-F1FB67FAE8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0307" y="269634"/>
            <a:ext cx="11570677" cy="3449754"/>
          </a:xfrm>
          <a:prstGeom prst="rect">
            <a:avLst/>
          </a:prstGeom>
          <a:noFill/>
          <a:extLst>
            <a:ext uri="{909E8E84-426E-40DD-AFC4-6F175D3DCCD1}">
              <a14:hiddenFill xmlns:a14="http://schemas.microsoft.com/office/drawing/2010/main">
                <a:solidFill>
                  <a:srgbClr val="FFFFFF"/>
                </a:solidFill>
              </a14:hiddenFill>
            </a:ext>
          </a:extLst>
        </p:spPr>
      </p:pic>
      <p:cxnSp>
        <p:nvCxnSpPr>
          <p:cNvPr id="5127" name="Straight Connector 5126">
            <a:extLst>
              <a:ext uri="{FF2B5EF4-FFF2-40B4-BE49-F238E27FC236}">
                <a16:creationId xmlns:a16="http://schemas.microsoft.com/office/drawing/2014/main" id="{B7952C56-EE0E-C94A-9A44-E17DD73E8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6300" y="394327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29200" y="3854885"/>
            <a:ext cx="6494585" cy="2384552"/>
          </a:xfrm>
          <a:prstGeom prst="rect">
            <a:avLst/>
          </a:prstGeom>
        </p:spPr>
        <p:txBody>
          <a:bodyPr vert="horz" lIns="91440" tIns="45720" rIns="91440" bIns="45720" rtlCol="0">
            <a:normAutofit/>
          </a:bodyPr>
          <a:lstStyle/>
          <a:p>
            <a:pPr marL="0" indent="0">
              <a:lnSpc>
                <a:spcPct val="150000"/>
              </a:lnSpc>
              <a:spcBef>
                <a:spcPts val="1400"/>
              </a:spcBef>
              <a:buNone/>
            </a:pPr>
            <a:r>
              <a:rPr lang="en-US" sz="2400" dirty="0"/>
              <a:t>When we observe the Payload Mass Vs. Launch Site scatter point chart, we find that for the VAFB-SLC launch site there are no rockets launched for heavy payload mass (greater than 10000).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61840" y="1138265"/>
            <a:ext cx="4544762" cy="140118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Success Rate vs. Orbit Type</a:t>
            </a:r>
          </a:p>
        </p:txBody>
      </p:sp>
      <p:cxnSp>
        <p:nvCxnSpPr>
          <p:cNvPr id="6151" name="Straight Connector 615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1367" y="2417117"/>
            <a:ext cx="4544762" cy="3602935"/>
          </a:xfrm>
          <a:prstGeom prst="rect">
            <a:avLst/>
          </a:prstGeom>
        </p:spPr>
        <p:txBody>
          <a:bodyPr vert="horz" lIns="91440" tIns="45720" rIns="91440" bIns="45720" rtlCol="0">
            <a:normAutofit/>
          </a:bodyPr>
          <a:lstStyle/>
          <a:p>
            <a:pPr marL="0" indent="0">
              <a:lnSpc>
                <a:spcPct val="150000"/>
              </a:lnSpc>
              <a:spcBef>
                <a:spcPts val="1400"/>
              </a:spcBef>
              <a:buNone/>
            </a:pPr>
            <a:r>
              <a:rPr lang="en-US" sz="2400" dirty="0"/>
              <a:t>From the bar chart we can observe that the success rate for ES-L1, SSO, HEO and GEO orbits were the highest.</a:t>
            </a:r>
          </a:p>
        </p:txBody>
      </p:sp>
      <p:pic>
        <p:nvPicPr>
          <p:cNvPr id="6146" name="Picture 2">
            <a:extLst>
              <a:ext uri="{FF2B5EF4-FFF2-40B4-BE49-F238E27FC236}">
                <a16:creationId xmlns:a16="http://schemas.microsoft.com/office/drawing/2014/main" id="{0E83C649-E77A-E125-8FAC-549B33A2A4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5655" y="457202"/>
            <a:ext cx="6982713" cy="560362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62000" y="1143486"/>
            <a:ext cx="4267200" cy="14374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Flight Number vs. Orbit Type</a:t>
            </a:r>
          </a:p>
        </p:txBody>
      </p:sp>
      <p:cxnSp>
        <p:nvCxnSpPr>
          <p:cNvPr id="7175" name="Straight Connector 7174">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54062" y="838200"/>
            <a:ext cx="7245737" cy="1541585"/>
          </a:xfrm>
          <a:prstGeom prst="rect">
            <a:avLst/>
          </a:prstGeom>
        </p:spPr>
        <p:txBody>
          <a:bodyPr vert="horz" lIns="91440" tIns="45720" rIns="91440" bIns="45720" rtlCol="0">
            <a:normAutofit/>
          </a:bodyPr>
          <a:lstStyle/>
          <a:p>
            <a:pPr>
              <a:spcBef>
                <a:spcPts val="1400"/>
              </a:spcBef>
            </a:pPr>
            <a:r>
              <a:rPr lang="en-US" sz="1800" dirty="0"/>
              <a:t>As the flight number increases, there is likely a trend indicating a shift in the types of orbits used over time, reflecting SpaceX's evolving launch capabilities.</a:t>
            </a:r>
          </a:p>
          <a:p>
            <a:pPr>
              <a:spcBef>
                <a:spcPts val="1400"/>
              </a:spcBef>
            </a:pPr>
            <a:r>
              <a:rPr lang="en-US" sz="1800" dirty="0"/>
              <a:t>The plot also reveals how certain orbit types (like LEO or GTO) are more frequent at different stages of the flight program.</a:t>
            </a:r>
          </a:p>
        </p:txBody>
      </p:sp>
      <p:pic>
        <p:nvPicPr>
          <p:cNvPr id="7170" name="Picture 2">
            <a:extLst>
              <a:ext uri="{FF2B5EF4-FFF2-40B4-BE49-F238E27FC236}">
                <a16:creationId xmlns:a16="http://schemas.microsoft.com/office/drawing/2014/main" id="{49F53294-23AB-0D4F-349D-F78977F7D5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2201" y="3223846"/>
            <a:ext cx="11607598" cy="330590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Executive Summary</a:t>
            </a: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Rectangle 1">
            <a:extLst>
              <a:ext uri="{FF2B5EF4-FFF2-40B4-BE49-F238E27FC236}">
                <a16:creationId xmlns:a16="http://schemas.microsoft.com/office/drawing/2014/main" id="{3BF50BB4-6AC5-18D4-3147-6831C76F62F2}"/>
              </a:ext>
            </a:extLst>
          </p:cNvPr>
          <p:cNvSpPr>
            <a:spLocks noChangeArrowheads="1"/>
          </p:cNvSpPr>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fontAlgn="base">
              <a:lnSpc>
                <a:spcPct val="150000"/>
              </a:lnSpc>
              <a:spcBef>
                <a:spcPct val="0"/>
              </a:spcBef>
              <a:spcAft>
                <a:spcPts val="1200"/>
              </a:spcAft>
              <a:buClrTx/>
              <a:buSzTx/>
              <a:tabLst/>
            </a:pPr>
            <a:r>
              <a:rPr kumimoji="0" lang="en-US" altLang="en-US" sz="2000" b="1" i="0" u="none" strike="noStrike" cap="none" normalizeH="0" baseline="0" dirty="0">
                <a:ln>
                  <a:noFill/>
                </a:ln>
                <a:effectLst/>
              </a:rPr>
              <a:t>Summary of Methodologies:</a:t>
            </a:r>
          </a:p>
          <a:p>
            <a:pPr marL="285750" marR="0" lvl="0" indent="-228600" fontAlgn="base">
              <a:lnSpc>
                <a:spcPct val="150000"/>
              </a:lnSpc>
              <a:spcBef>
                <a:spcPct val="0"/>
              </a:spcBef>
              <a:spcAft>
                <a:spcPts val="1200"/>
              </a:spcAft>
              <a:buClrTx/>
              <a:buSzTx/>
              <a:buFont typeface="Arial" panose="020B0604020202020204" pitchFamily="34" charset="0"/>
              <a:buChar char="•"/>
              <a:tabLst/>
            </a:pPr>
            <a:r>
              <a:rPr kumimoji="0" lang="en-US" altLang="en-US" b="0" i="0" u="none" strike="noStrike" cap="none" normalizeH="0" baseline="0" dirty="0">
                <a:ln>
                  <a:noFill/>
                </a:ln>
                <a:effectLst/>
              </a:rPr>
              <a:t>This project aims to develop a predictive model for the success of SpaceX Falcon 9's first-stage landing to help bid competitively against SpaceX for future launches.</a:t>
            </a:r>
          </a:p>
          <a:p>
            <a:pPr marL="285750" marR="0" lvl="0" indent="-228600" fontAlgn="base">
              <a:lnSpc>
                <a:spcPct val="150000"/>
              </a:lnSpc>
              <a:spcBef>
                <a:spcPct val="0"/>
              </a:spcBef>
              <a:spcAft>
                <a:spcPts val="1200"/>
              </a:spcAft>
              <a:buClrTx/>
              <a:buSzTx/>
              <a:buFont typeface="Arial" panose="020B0604020202020204" pitchFamily="34" charset="0"/>
              <a:buChar char="•"/>
              <a:tabLst/>
            </a:pPr>
            <a:r>
              <a:rPr kumimoji="0" lang="en-US" altLang="en-US" b="0" i="0" u="none" strike="noStrike" cap="none" normalizeH="0" baseline="0" dirty="0">
                <a:ln>
                  <a:noFill/>
                </a:ln>
                <a:effectLst/>
              </a:rPr>
              <a:t>By analyzing historical data, the model forecasts landing outcomes based on key factors like rocket specifications, launch site, and launch parameters. </a:t>
            </a:r>
          </a:p>
          <a:p>
            <a:pPr marL="285750" marR="0" lvl="0" indent="-228600" fontAlgn="base">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effectLst/>
              </a:rPr>
              <a:t>With SpaceX's ability to reuse their first stage, which significantly lowers their launch costs, this model enables us to assess and optimize our launch strategies, offering competitive pricing and highlighting potential cost-saving opportunities by improving our own reusable rocket capabilities.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800100" y="4167167"/>
            <a:ext cx="4229100" cy="225546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pic>
        <p:nvPicPr>
          <p:cNvPr id="8194" name="Picture 2">
            <a:extLst>
              <a:ext uri="{FF2B5EF4-FFF2-40B4-BE49-F238E27FC236}">
                <a16:creationId xmlns:a16="http://schemas.microsoft.com/office/drawing/2014/main" id="{4358009E-E910-AAB7-5478-B3C2E57A28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48" y="222738"/>
            <a:ext cx="12119304" cy="3206259"/>
          </a:xfrm>
          <a:prstGeom prst="rect">
            <a:avLst/>
          </a:prstGeom>
          <a:noFill/>
          <a:extLst>
            <a:ext uri="{909E8E84-426E-40DD-AFC4-6F175D3DCCD1}">
              <a14:hiddenFill xmlns:a14="http://schemas.microsoft.com/office/drawing/2010/main">
                <a:solidFill>
                  <a:srgbClr val="FFFFFF"/>
                </a:solidFill>
              </a14:hiddenFill>
            </a:ext>
          </a:extLst>
        </p:spPr>
      </p:pic>
      <p:cxnSp>
        <p:nvCxnSpPr>
          <p:cNvPr id="8199" name="Straight Connector 8198">
            <a:extLst>
              <a:ext uri="{FF2B5EF4-FFF2-40B4-BE49-F238E27FC236}">
                <a16:creationId xmlns:a16="http://schemas.microsoft.com/office/drawing/2014/main" id="{B7952C56-EE0E-C94A-9A44-E17DD73E84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6300" y="394327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91455" y="4167167"/>
            <a:ext cx="6500445" cy="1952279"/>
          </a:xfrm>
          <a:prstGeom prst="rect">
            <a:avLst/>
          </a:prstGeom>
        </p:spPr>
        <p:txBody>
          <a:bodyPr vert="horz" lIns="91440" tIns="45720" rIns="91440" bIns="45720" rtlCol="0">
            <a:normAutofit/>
          </a:bodyPr>
          <a:lstStyle/>
          <a:p>
            <a:pPr marL="0" indent="0">
              <a:lnSpc>
                <a:spcPct val="150000"/>
              </a:lnSpc>
              <a:buNone/>
            </a:pPr>
            <a:r>
              <a:rPr lang="en-US" sz="2000" dirty="0"/>
              <a:t>Heavy payloads tend to have higher landing success rates in Polar, LEO, and ISS orbits. However, for GTO, distinguishing between successful and unsuccessful landings is challenging, as both outcomes are observed.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Freeform: Shape 9224">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43468" y="643467"/>
            <a:ext cx="4620584"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7" y="5277684"/>
            <a:ext cx="4620584" cy="775494"/>
          </a:xfrm>
          <a:prstGeom prst="rect">
            <a:avLst/>
          </a:prstGeo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The success rate has shown a steady increase from 2013 to 2020.</a:t>
            </a:r>
          </a:p>
        </p:txBody>
      </p:sp>
      <p:pic>
        <p:nvPicPr>
          <p:cNvPr id="9218" name="Picture 2">
            <a:extLst>
              <a:ext uri="{FF2B5EF4-FFF2-40B4-BE49-F238E27FC236}">
                <a16:creationId xmlns:a16="http://schemas.microsoft.com/office/drawing/2014/main" id="{29052334-DE85-6D32-FE4F-04D5F220F4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22936" y="643467"/>
            <a:ext cx="6397277" cy="513381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771467" cy="4351338"/>
          </a:xfrm>
          <a:prstGeom prst="rect">
            <a:avLst/>
          </a:prstGeom>
        </p:spPr>
        <p:txBody>
          <a:bodyPr>
            <a:noAutofit/>
          </a:bodyPr>
          <a:lstStyle/>
          <a:p>
            <a:pPr>
              <a:lnSpc>
                <a:spcPct val="150000"/>
              </a:lnSpc>
              <a:spcBef>
                <a:spcPts val="1400"/>
              </a:spcBef>
            </a:pPr>
            <a:r>
              <a:rPr lang="en-US" altLang="en-US" sz="2200" dirty="0">
                <a:solidFill>
                  <a:schemeClr val="accent3">
                    <a:lumMod val="25000"/>
                  </a:schemeClr>
                </a:solidFill>
                <a:latin typeface="Abadi" panose="020B0604020104020204" pitchFamily="34" charset="0"/>
              </a:rPr>
              <a:t>%</a:t>
            </a:r>
            <a:r>
              <a:rPr lang="en-US" altLang="en-US" sz="2200" dirty="0" err="1">
                <a:solidFill>
                  <a:schemeClr val="accent3">
                    <a:lumMod val="25000"/>
                  </a:schemeClr>
                </a:solidFill>
                <a:latin typeface="Abadi" panose="020B0604020104020204" pitchFamily="34" charset="0"/>
              </a:rPr>
              <a:t>sql</a:t>
            </a:r>
            <a:r>
              <a:rPr lang="en-US" altLang="en-US" sz="2200" dirty="0">
                <a:solidFill>
                  <a:schemeClr val="accent3">
                    <a:lumMod val="25000"/>
                  </a:schemeClr>
                </a:solidFill>
                <a:latin typeface="Abadi" panose="020B0604020104020204" pitchFamily="34" charset="0"/>
              </a:rPr>
              <a:t> select distinct "</a:t>
            </a:r>
            <a:r>
              <a:rPr lang="en-US" altLang="en-US" sz="2200" dirty="0" err="1">
                <a:solidFill>
                  <a:schemeClr val="accent3">
                    <a:lumMod val="25000"/>
                  </a:schemeClr>
                </a:solidFill>
                <a:latin typeface="Abadi" panose="020B0604020104020204" pitchFamily="34" charset="0"/>
              </a:rPr>
              <a:t>Launch_Site</a:t>
            </a:r>
            <a:r>
              <a:rPr lang="en-US" altLang="en-US" sz="2200" dirty="0">
                <a:solidFill>
                  <a:schemeClr val="accent3">
                    <a:lumMod val="25000"/>
                  </a:schemeClr>
                </a:solidFill>
                <a:latin typeface="Abadi" panose="020B0604020104020204" pitchFamily="34" charset="0"/>
              </a:rPr>
              <a:t>" from SPACEXTBL;</a:t>
            </a:r>
          </a:p>
          <a:p>
            <a:pPr>
              <a:lnSpc>
                <a:spcPct val="150000"/>
              </a:lnSpc>
              <a:spcBef>
                <a:spcPts val="1400"/>
              </a:spcBef>
            </a:pPr>
            <a:r>
              <a:rPr lang="en-US" altLang="en-US" sz="2200" dirty="0">
                <a:solidFill>
                  <a:schemeClr val="accent3">
                    <a:lumMod val="25000"/>
                  </a:schemeClr>
                </a:solidFill>
                <a:latin typeface="Abadi" panose="020B0604020104020204" pitchFamily="34" charset="0"/>
              </a:rPr>
              <a:t>This query pulls distinct values from the </a:t>
            </a:r>
            <a:r>
              <a:rPr lang="en-US" altLang="en-US" sz="2200" dirty="0" err="1">
                <a:solidFill>
                  <a:schemeClr val="accent3">
                    <a:lumMod val="25000"/>
                  </a:schemeClr>
                </a:solidFill>
                <a:latin typeface="Abadi" panose="020B0604020104020204" pitchFamily="34" charset="0"/>
              </a:rPr>
              <a:t>Launch_Site</a:t>
            </a:r>
            <a:r>
              <a:rPr lang="en-US" altLang="en-US" sz="2200" dirty="0">
                <a:solidFill>
                  <a:schemeClr val="accent3">
                    <a:lumMod val="25000"/>
                  </a:schemeClr>
                </a:solidFill>
                <a:latin typeface="Abadi" panose="020B0604020104020204" pitchFamily="34" charset="0"/>
              </a:rPr>
              <a:t> column, providing a list of all the unique launch sites used for SpaceX launches recorded in the dataset. This helps in understanding the different locations from which Falcon 9 rockets are launched.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2" name="Table 1">
            <a:extLst>
              <a:ext uri="{FF2B5EF4-FFF2-40B4-BE49-F238E27FC236}">
                <a16:creationId xmlns:a16="http://schemas.microsoft.com/office/drawing/2014/main" id="{8D63AAFF-9D3E-3539-4C8B-CA0519A5FE5F}"/>
              </a:ext>
            </a:extLst>
          </p:cNvPr>
          <p:cNvGraphicFramePr>
            <a:graphicFrameLocks noGrp="1"/>
          </p:cNvGraphicFramePr>
          <p:nvPr>
            <p:extLst>
              <p:ext uri="{D42A27DB-BD31-4B8C-83A1-F6EECF244321}">
                <p14:modId xmlns:p14="http://schemas.microsoft.com/office/powerpoint/2010/main" val="2488686444"/>
              </p:ext>
            </p:extLst>
          </p:nvPr>
        </p:nvGraphicFramePr>
        <p:xfrm>
          <a:off x="7760676" y="1802179"/>
          <a:ext cx="3130061" cy="3822260"/>
        </p:xfrm>
        <a:graphic>
          <a:graphicData uri="http://schemas.openxmlformats.org/drawingml/2006/table">
            <a:tbl>
              <a:tblPr firstRow="1" bandRow="1">
                <a:tableStyleId>{5C22544A-7EE6-4342-B048-85BDC9FD1C3A}</a:tableStyleId>
              </a:tblPr>
              <a:tblGrid>
                <a:gridCol w="3130061">
                  <a:extLst>
                    <a:ext uri="{9D8B030D-6E8A-4147-A177-3AD203B41FA5}">
                      <a16:colId xmlns:a16="http://schemas.microsoft.com/office/drawing/2014/main" val="3679098972"/>
                    </a:ext>
                  </a:extLst>
                </a:gridCol>
              </a:tblGrid>
              <a:tr h="764452">
                <a:tc>
                  <a:txBody>
                    <a:bodyPr/>
                    <a:lstStyle/>
                    <a:p>
                      <a:pPr algn="ctr" fontAlgn="ctr"/>
                      <a:r>
                        <a:rPr lang="en-US" b="1" dirty="0">
                          <a:effectLst/>
                        </a:rPr>
                        <a:t>Launch Sites</a:t>
                      </a:r>
                    </a:p>
                  </a:txBody>
                  <a:tcPr anchor="ctr"/>
                </a:tc>
                <a:extLst>
                  <a:ext uri="{0D108BD9-81ED-4DB2-BD59-A6C34878D82A}">
                    <a16:rowId xmlns:a16="http://schemas.microsoft.com/office/drawing/2014/main" val="1909773880"/>
                  </a:ext>
                </a:extLst>
              </a:tr>
              <a:tr h="764452">
                <a:tc>
                  <a:txBody>
                    <a:bodyPr/>
                    <a:lstStyle/>
                    <a:p>
                      <a:pPr algn="ctr" fontAlgn="ctr"/>
                      <a:r>
                        <a:rPr lang="en-US">
                          <a:effectLst/>
                        </a:rPr>
                        <a:t>CCAFS LC-40</a:t>
                      </a:r>
                    </a:p>
                  </a:txBody>
                  <a:tcPr anchor="ctr"/>
                </a:tc>
                <a:extLst>
                  <a:ext uri="{0D108BD9-81ED-4DB2-BD59-A6C34878D82A}">
                    <a16:rowId xmlns:a16="http://schemas.microsoft.com/office/drawing/2014/main" val="1153215216"/>
                  </a:ext>
                </a:extLst>
              </a:tr>
              <a:tr h="764452">
                <a:tc>
                  <a:txBody>
                    <a:bodyPr/>
                    <a:lstStyle/>
                    <a:p>
                      <a:pPr algn="ctr" fontAlgn="ctr"/>
                      <a:r>
                        <a:rPr lang="en-US" dirty="0">
                          <a:effectLst/>
                        </a:rPr>
                        <a:t>VAFB SLC-4E</a:t>
                      </a:r>
                    </a:p>
                  </a:txBody>
                  <a:tcPr anchor="ctr"/>
                </a:tc>
                <a:extLst>
                  <a:ext uri="{0D108BD9-81ED-4DB2-BD59-A6C34878D82A}">
                    <a16:rowId xmlns:a16="http://schemas.microsoft.com/office/drawing/2014/main" val="2050205985"/>
                  </a:ext>
                </a:extLst>
              </a:tr>
              <a:tr h="764452">
                <a:tc>
                  <a:txBody>
                    <a:bodyPr/>
                    <a:lstStyle/>
                    <a:p>
                      <a:pPr algn="ctr" fontAlgn="ctr"/>
                      <a:r>
                        <a:rPr lang="en-US" dirty="0">
                          <a:effectLst/>
                        </a:rPr>
                        <a:t>KSC LC-39A</a:t>
                      </a:r>
                    </a:p>
                  </a:txBody>
                  <a:tcPr anchor="ctr"/>
                </a:tc>
                <a:extLst>
                  <a:ext uri="{0D108BD9-81ED-4DB2-BD59-A6C34878D82A}">
                    <a16:rowId xmlns:a16="http://schemas.microsoft.com/office/drawing/2014/main" val="652770953"/>
                  </a:ext>
                </a:extLst>
              </a:tr>
              <a:tr h="764452">
                <a:tc>
                  <a:txBody>
                    <a:bodyPr/>
                    <a:lstStyle/>
                    <a:p>
                      <a:pPr algn="ctr" fontAlgn="ctr"/>
                      <a:r>
                        <a:rPr lang="en-US" dirty="0">
                          <a:effectLst/>
                        </a:rPr>
                        <a:t>CCAFS SLC-40</a:t>
                      </a:r>
                    </a:p>
                  </a:txBody>
                  <a:tcPr anchor="ctr"/>
                </a:tc>
                <a:extLst>
                  <a:ext uri="{0D108BD9-81ED-4DB2-BD59-A6C34878D82A}">
                    <a16:rowId xmlns:a16="http://schemas.microsoft.com/office/drawing/2014/main" val="82943720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717E5B-2C1D-4094-9D25-6FF6FBD92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 y="1219200"/>
            <a:ext cx="4510838" cy="380455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rtlCol="0" anchor="ctr"/>
          <a:lstStyle/>
          <a:p>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139044" y="2090114"/>
            <a:ext cx="3382890" cy="24818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Launch Site Names Begin with 'CCA'</a:t>
            </a:r>
          </a:p>
        </p:txBody>
      </p:sp>
      <p:sp>
        <p:nvSpPr>
          <p:cNvPr id="2" name="Content Placeholder 4">
            <a:extLst>
              <a:ext uri="{FF2B5EF4-FFF2-40B4-BE49-F238E27FC236}">
                <a16:creationId xmlns:a16="http://schemas.microsoft.com/office/drawing/2014/main" id="{F986DDCE-FC04-3407-74A9-44833809E0D7}"/>
              </a:ext>
            </a:extLst>
          </p:cNvPr>
          <p:cNvSpPr txBox="1">
            <a:spLocks/>
          </p:cNvSpPr>
          <p:nvPr/>
        </p:nvSpPr>
        <p:spPr>
          <a:xfrm>
            <a:off x="4876800" y="562707"/>
            <a:ext cx="6705600" cy="579364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pPr>
            <a:r>
              <a:rPr lang="en-US" altLang="en-US" sz="2400" dirty="0"/>
              <a:t>%</a:t>
            </a:r>
            <a:r>
              <a:rPr lang="en-US" altLang="en-US" sz="2400" dirty="0" err="1"/>
              <a:t>sql</a:t>
            </a:r>
            <a:r>
              <a:rPr lang="en-US" altLang="en-US" sz="2400" dirty="0"/>
              <a:t> select * from SPACEXTBL where "</a:t>
            </a:r>
            <a:r>
              <a:rPr lang="en-US" altLang="en-US" sz="2400" dirty="0" err="1"/>
              <a:t>Launch_Site</a:t>
            </a:r>
            <a:r>
              <a:rPr lang="en-US" altLang="en-US" sz="2400" dirty="0"/>
              <a:t>" like 'CCA%' limit 5;</a:t>
            </a:r>
          </a:p>
          <a:p>
            <a:pPr>
              <a:lnSpc>
                <a:spcPct val="150000"/>
              </a:lnSpc>
              <a:spcBef>
                <a:spcPts val="600"/>
              </a:spcBef>
            </a:pPr>
            <a:r>
              <a:rPr lang="en-US" altLang="en-US" sz="2400" dirty="0"/>
              <a:t>This query filters the data to only include launches from launch sites starting with "CCA", which in this case would include sites like CCAFS-LC. The result shows the first 5 launch records. </a:t>
            </a:r>
          </a:p>
          <a:p>
            <a:pPr>
              <a:lnSpc>
                <a:spcPct val="150000"/>
              </a:lnSpc>
              <a:spcBef>
                <a:spcPts val="600"/>
              </a:spcBef>
            </a:pPr>
            <a:r>
              <a:rPr lang="en-US" altLang="en-US" sz="2400" dirty="0"/>
              <a:t>This helps in analyzing specific launch sites, like those starting with "CCA", and their corresponding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14C2221-2B8C-494D-9442-F812DF4E8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3513931"/>
            <a:ext cx="3143250" cy="260111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Total Payload Mass</a:t>
            </a:r>
          </a:p>
        </p:txBody>
      </p:sp>
      <p:pic>
        <p:nvPicPr>
          <p:cNvPr id="9" name="Graphic 8" descr="Hot Air Balloon">
            <a:extLst>
              <a:ext uri="{FF2B5EF4-FFF2-40B4-BE49-F238E27FC236}">
                <a16:creationId xmlns:a16="http://schemas.microsoft.com/office/drawing/2014/main" id="{C8FFE6C0-11C5-DB34-438A-D96332D849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1200" y="2429670"/>
            <a:ext cx="914400" cy="91440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00652" y="730249"/>
            <a:ext cx="7153147" cy="5384801"/>
          </a:xfrm>
          <a:prstGeom prst="rect">
            <a:avLst/>
          </a:prstGeom>
        </p:spPr>
        <p:txBody>
          <a:bodyPr vert="horz" lIns="91440" tIns="45720" rIns="91440" bIns="45720" rtlCol="0" anchor="ctr">
            <a:normAutofit/>
          </a:bodyPr>
          <a:lstStyle/>
          <a:p>
            <a:pPr>
              <a:lnSpc>
                <a:spcPct val="150000"/>
              </a:lnSpc>
              <a:spcBef>
                <a:spcPts val="1400"/>
              </a:spcBef>
            </a:pPr>
            <a:r>
              <a:rPr lang="en-US" sz="2400" dirty="0"/>
              <a:t>%</a:t>
            </a:r>
            <a:r>
              <a:rPr lang="en-US" sz="2400" dirty="0" err="1"/>
              <a:t>sql</a:t>
            </a:r>
            <a:r>
              <a:rPr lang="en-US" sz="2400" dirty="0"/>
              <a:t> select SUM("PAYLOAD_MASS__KG_") as "</a:t>
            </a:r>
            <a:r>
              <a:rPr lang="en-US" sz="2400" dirty="0" err="1"/>
              <a:t>Totalmass_NASA</a:t>
            </a:r>
            <a:r>
              <a:rPr lang="en-US" sz="2400" dirty="0"/>
              <a:t>(CRS)" FROM SPACEXTBL WHERE "Customer" = "NASA (CRS)"; </a:t>
            </a:r>
          </a:p>
          <a:p>
            <a:pPr>
              <a:lnSpc>
                <a:spcPct val="150000"/>
              </a:lnSpc>
              <a:spcBef>
                <a:spcPts val="1400"/>
              </a:spcBef>
            </a:pPr>
            <a:r>
              <a:rPr lang="en-US" sz="2400" dirty="0"/>
              <a:t>This query sums up the payload mass for all SpaceX missions where NASA (CRS) is listed as the customer. The result shows the total mass of payloads launched for NASA (CRS) in kilograms, helping to understand the scale of NASA's payloads handled by SpaceX.</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91DD85-3B94-2D3B-1F4C-6E78F0F31827}"/>
              </a:ext>
            </a:extLst>
          </p:cNvPr>
          <p:cNvPicPr>
            <a:picLocks noChangeAspect="1"/>
          </p:cNvPicPr>
          <p:nvPr/>
        </p:nvPicPr>
        <p:blipFill>
          <a:blip r:embed="rId2">
            <a:duotone>
              <a:schemeClr val="bg2">
                <a:shade val="45000"/>
                <a:satMod val="135000"/>
              </a:schemeClr>
              <a:prstClr val="white"/>
            </a:duotone>
          </a:blip>
          <a:src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graphicFrame>
        <p:nvGraphicFramePr>
          <p:cNvPr id="7" name="Content Placeholder 4">
            <a:extLst>
              <a:ext uri="{FF2B5EF4-FFF2-40B4-BE49-F238E27FC236}">
                <a16:creationId xmlns:a16="http://schemas.microsoft.com/office/drawing/2014/main" id="{C66BCB2B-9AF5-8D1D-8722-8FCF2F671CA0}"/>
              </a:ext>
            </a:extLst>
          </p:cNvPr>
          <p:cNvGraphicFramePr>
            <a:graphicFrameLocks noGrp="1"/>
          </p:cNvGraphicFramePr>
          <p:nvPr>
            <p:ph idx="4294967295"/>
            <p:extLst>
              <p:ext uri="{D42A27DB-BD31-4B8C-83A1-F6EECF244321}">
                <p14:modId xmlns:p14="http://schemas.microsoft.com/office/powerpoint/2010/main" val="1202524820"/>
              </p:ext>
            </p:extLst>
          </p:nvPr>
        </p:nvGraphicFramePr>
        <p:xfrm>
          <a:off x="688731" y="1401335"/>
          <a:ext cx="10814538" cy="5338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a:bodyPr>
          <a:lstStyle/>
          <a:p>
            <a:pPr>
              <a:lnSpc>
                <a:spcPct val="150000"/>
              </a:lnSpc>
              <a:spcBef>
                <a:spcPts val="1400"/>
              </a:spcBef>
            </a:pPr>
            <a:r>
              <a:rPr lang="en-US" dirty="0"/>
              <a:t>%</a:t>
            </a:r>
            <a:r>
              <a:rPr lang="en-US" dirty="0" err="1"/>
              <a:t>sql</a:t>
            </a:r>
            <a:r>
              <a:rPr lang="en-US" dirty="0"/>
              <a:t> select min("Date") from SPACEXTBL WHERE "</a:t>
            </a:r>
            <a:r>
              <a:rPr lang="en-US" dirty="0" err="1"/>
              <a:t>Landing_Outcome</a:t>
            </a:r>
            <a:r>
              <a:rPr lang="en-US" dirty="0"/>
              <a:t>" = "Success (ground pad)"; </a:t>
            </a:r>
          </a:p>
          <a:p>
            <a:pPr>
              <a:lnSpc>
                <a:spcPct val="150000"/>
              </a:lnSpc>
              <a:spcBef>
                <a:spcPts val="1400"/>
              </a:spcBef>
            </a:pPr>
            <a:r>
              <a:rPr lang="en-US" dirty="0"/>
              <a:t>This query finds the earliest launch date from the SPACEXTBL table where the landing outcome was "Success (ground pad)". The result shows the first recorded successful ground pad landing by SpaceX, helping to identify the initial success in this type of landing.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79938" y="365125"/>
            <a:ext cx="1067386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chemeClr val="tx1"/>
                </a:solidFill>
                <a:latin typeface="+mj-lt"/>
                <a:ea typeface="+mj-ea"/>
                <a:cs typeface="+mj-cs"/>
              </a:rPr>
              <a:t>Successful Drone Ship Landing with Payload between 4000 and 6000</a:t>
            </a:r>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5710" y="1825625"/>
            <a:ext cx="10956352" cy="4667250"/>
          </a:xfrm>
          <a:prstGeom prst="rect">
            <a:avLst/>
          </a:prstGeom>
        </p:spPr>
        <p:txBody>
          <a:bodyPr vert="horz" lIns="91440" tIns="45720" rIns="91440" bIns="45720" rtlCol="0">
            <a:normAutofit/>
          </a:bodyPr>
          <a:lstStyle/>
          <a:p>
            <a:pPr>
              <a:lnSpc>
                <a:spcPct val="150000"/>
              </a:lnSpc>
              <a:spcBef>
                <a:spcPts val="600"/>
              </a:spcBef>
              <a:spcAft>
                <a:spcPts val="600"/>
              </a:spcAft>
            </a:pPr>
            <a:r>
              <a:rPr lang="en-US" sz="2400" dirty="0"/>
              <a:t>%</a:t>
            </a:r>
            <a:r>
              <a:rPr lang="en-US" sz="2400" dirty="0" err="1"/>
              <a:t>sql</a:t>
            </a:r>
            <a:r>
              <a:rPr lang="en-US" sz="2400" dirty="0"/>
              <a:t> select "</a:t>
            </a:r>
            <a:r>
              <a:rPr lang="en-US" sz="2400" dirty="0" err="1"/>
              <a:t>Booster_Version</a:t>
            </a:r>
            <a:r>
              <a:rPr lang="en-US" sz="2400" dirty="0"/>
              <a:t>" from SPACEXTBL where "</a:t>
            </a:r>
            <a:r>
              <a:rPr lang="en-US" sz="2400" dirty="0" err="1"/>
              <a:t>Landing_Outcome</a:t>
            </a:r>
            <a:r>
              <a:rPr lang="en-US" sz="2400" dirty="0"/>
              <a:t>" = "Success (drone ship)" and "PAYLOAD_MASS__KG_" between 4000 and 6000; </a:t>
            </a:r>
          </a:p>
          <a:p>
            <a:pPr>
              <a:lnSpc>
                <a:spcPct val="150000"/>
              </a:lnSpc>
              <a:spcBef>
                <a:spcPts val="600"/>
              </a:spcBef>
              <a:spcAft>
                <a:spcPts val="600"/>
              </a:spcAft>
            </a:pPr>
            <a:r>
              <a:rPr lang="en-US" sz="2400" dirty="0"/>
              <a:t>This query lists the different booster versions that successfully landed on a drone ship, with payloads between 4000 and 6000 kg. The result highlights which booster versions were used for these specific missions, showcasing the ability of different versions to achieve successful drone ship landings with medium-weight payloads.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
        <p:nvSpPr>
          <p:cNvPr id="2" name="Rectangle 1">
            <a:extLst>
              <a:ext uri="{FF2B5EF4-FFF2-40B4-BE49-F238E27FC236}">
                <a16:creationId xmlns:a16="http://schemas.microsoft.com/office/drawing/2014/main" id="{35FC7E1A-A29C-97A3-6FB1-7EDB3C92DEE3}"/>
              </a:ext>
            </a:extLst>
          </p:cNvPr>
          <p:cNvSpPr>
            <a:spLocks noChangeArrowheads="1"/>
          </p:cNvSpPr>
          <p:nvPr/>
        </p:nvSpPr>
        <p:spPr bwMode="auto">
          <a:xfrm>
            <a:off x="0" y="0"/>
            <a:ext cx="128264" cy="5436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b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Total Number of Successful and Failure Mission Outcomes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929384"/>
            <a:ext cx="10515600" cy="4251960"/>
          </a:xfrm>
          <a:prstGeom prst="rect">
            <a:avLst/>
          </a:prstGeom>
        </p:spPr>
        <p:txBody>
          <a:bodyPr vert="horz" lIns="91440" tIns="45720" rIns="91440" bIns="45720" rtlCol="0">
            <a:normAutofit/>
          </a:bodyPr>
          <a:lstStyle/>
          <a:p>
            <a:pPr>
              <a:lnSpc>
                <a:spcPct val="150000"/>
              </a:lnSpc>
              <a:spcBef>
                <a:spcPts val="1400"/>
              </a:spcBef>
            </a:pPr>
            <a:r>
              <a:rPr lang="en-US" sz="2200" dirty="0"/>
              <a:t>%</a:t>
            </a:r>
            <a:r>
              <a:rPr lang="en-US" sz="2200" dirty="0" err="1"/>
              <a:t>sql</a:t>
            </a:r>
            <a:r>
              <a:rPr lang="en-US" sz="2200" dirty="0"/>
              <a:t> select "</a:t>
            </a:r>
            <a:r>
              <a:rPr lang="en-US" sz="2200" dirty="0" err="1"/>
              <a:t>Mission_Outcome</a:t>
            </a:r>
            <a:r>
              <a:rPr lang="en-US" sz="2200" dirty="0"/>
              <a:t>", count(*) as "</a:t>
            </a:r>
            <a:r>
              <a:rPr lang="en-US" sz="2200" dirty="0" err="1"/>
              <a:t>outcome_no</a:t>
            </a:r>
            <a:r>
              <a:rPr lang="en-US" sz="2200" dirty="0"/>
              <a:t>" from SPACEXTBL group by "</a:t>
            </a:r>
            <a:r>
              <a:rPr lang="en-US" sz="2200" dirty="0" err="1"/>
              <a:t>Mission_Outcome</a:t>
            </a:r>
            <a:r>
              <a:rPr lang="en-US" sz="2200" dirty="0"/>
              <a:t>"; </a:t>
            </a:r>
          </a:p>
          <a:p>
            <a:pPr>
              <a:lnSpc>
                <a:spcPct val="150000"/>
              </a:lnSpc>
              <a:spcBef>
                <a:spcPts val="1400"/>
              </a:spcBef>
            </a:pPr>
            <a:r>
              <a:rPr lang="en-US" sz="2200" dirty="0"/>
              <a:t>This query provides a summary of the different mission outcomes and the number of missions corresponding to each outcome. It helps in understanding how many successful, failed, and partially successful missions SpaceX has had, based on the </a:t>
            </a:r>
            <a:r>
              <a:rPr lang="en-US" sz="2200" dirty="0" err="1"/>
              <a:t>Mission_Outcome</a:t>
            </a:r>
            <a:r>
              <a:rPr lang="en-US" sz="2200" dirty="0"/>
              <a:t> field in the dataset.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38</a:t>
            </a:fld>
            <a:endParaRPr lang="en-US" sz="1200">
              <a:solidFill>
                <a:schemeClr val="tx1">
                  <a:tint val="75000"/>
                </a:schemeClr>
              </a:solidFill>
              <a:latin typeface="+mn-lt"/>
            </a:endParaRPr>
          </a:p>
        </p:txBody>
      </p:sp>
      <p:sp>
        <p:nvSpPr>
          <p:cNvPr id="2" name="Rectangle 1">
            <a:extLst>
              <a:ext uri="{FF2B5EF4-FFF2-40B4-BE49-F238E27FC236}">
                <a16:creationId xmlns:a16="http://schemas.microsoft.com/office/drawing/2014/main" id="{4ACF879A-1588-674C-FDC0-BD3A6357D47A}"/>
              </a:ext>
            </a:extLst>
          </p:cNvPr>
          <p:cNvSpPr>
            <a:spLocks noChangeArrowheads="1"/>
          </p:cNvSpPr>
          <p:nvPr/>
        </p:nvSpPr>
        <p:spPr bwMode="auto">
          <a:xfrm>
            <a:off x="0" y="0"/>
            <a:ext cx="128264" cy="5436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b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graphicFrame>
        <p:nvGraphicFramePr>
          <p:cNvPr id="7" name="Content Placeholder 4">
            <a:extLst>
              <a:ext uri="{FF2B5EF4-FFF2-40B4-BE49-F238E27FC236}">
                <a16:creationId xmlns:a16="http://schemas.microsoft.com/office/drawing/2014/main" id="{C186D4AB-E0B5-D78D-9D03-EEBB17C9BE92}"/>
              </a:ext>
            </a:extLst>
          </p:cNvPr>
          <p:cNvGraphicFramePr>
            <a:graphicFrameLocks noGrp="1"/>
          </p:cNvGraphicFramePr>
          <p:nvPr>
            <p:ph idx="4294967295"/>
            <p:extLst>
              <p:ext uri="{D42A27DB-BD31-4B8C-83A1-F6EECF244321}">
                <p14:modId xmlns:p14="http://schemas.microsoft.com/office/powerpoint/2010/main" val="1729739242"/>
              </p:ext>
            </p:extLst>
          </p:nvPr>
        </p:nvGraphicFramePr>
        <p:xfrm>
          <a:off x="770011" y="1418492"/>
          <a:ext cx="10793241" cy="5008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Rectangle 1">
            <a:extLst>
              <a:ext uri="{FF2B5EF4-FFF2-40B4-BE49-F238E27FC236}">
                <a16:creationId xmlns:a16="http://schemas.microsoft.com/office/drawing/2014/main" id="{98972A8F-2A0E-C312-D40B-68ACB8CA5B76}"/>
              </a:ext>
            </a:extLst>
          </p:cNvPr>
          <p:cNvSpPr>
            <a:spLocks noChangeArrowheads="1"/>
          </p:cNvSpPr>
          <p:nvPr/>
        </p:nvSpPr>
        <p:spPr bwMode="auto">
          <a:xfrm>
            <a:off x="0" y="0"/>
            <a:ext cx="128264" cy="5436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D4BC21-FE95-778A-EDE2-8866253D56BE}"/>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5C3098CB-8E18-C824-EDC4-38AC8EB5EF65}"/>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Executive Summary</a:t>
            </a:r>
          </a:p>
        </p:txBody>
      </p:sp>
      <p:sp>
        <p:nvSpPr>
          <p:cNvPr id="28" name="Arc 27">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62F7F0-9576-B6AB-FED3-A63B1D58367E}"/>
              </a:ext>
            </a:extLst>
          </p:cNvPr>
          <p:cNvSpPr txBox="1"/>
          <p:nvPr/>
        </p:nvSpPr>
        <p:spPr>
          <a:xfrm>
            <a:off x="5402017" y="1332942"/>
            <a:ext cx="5879935" cy="5023408"/>
          </a:xfrm>
          <a:prstGeom prst="rect">
            <a:avLst/>
          </a:prstGeom>
        </p:spPr>
        <p:txBody>
          <a:bodyPr vert="horz" lIns="91440" tIns="45720" rIns="91440" bIns="45720" rtlCol="0">
            <a:normAutofit fontScale="92500" lnSpcReduction="20000"/>
          </a:bodyPr>
          <a:lstStyle/>
          <a:p>
            <a:pPr>
              <a:lnSpc>
                <a:spcPct val="150000"/>
              </a:lnSpc>
              <a:spcAft>
                <a:spcPts val="1200"/>
              </a:spcAft>
            </a:pPr>
            <a:r>
              <a:rPr lang="en-US" sz="2200" b="1" dirty="0"/>
              <a:t>Summary of the Results:</a:t>
            </a:r>
          </a:p>
          <a:p>
            <a:pPr marL="285750" indent="-228600">
              <a:lnSpc>
                <a:spcPct val="150000"/>
              </a:lnSpc>
              <a:spcAft>
                <a:spcPts val="1200"/>
              </a:spcAft>
              <a:buFont typeface="Arial" panose="020B0604020202020204" pitchFamily="34" charset="0"/>
              <a:buChar char="•"/>
            </a:pPr>
            <a:r>
              <a:rPr lang="en-US" sz="1900" dirty="0"/>
              <a:t>The model predicts the success of SpaceX Falcon 9's first-stage landings using key factors like Booster version, Orbit, Payload mass and Launch site. </a:t>
            </a:r>
          </a:p>
          <a:p>
            <a:pPr marL="285750" indent="-228600">
              <a:lnSpc>
                <a:spcPct val="150000"/>
              </a:lnSpc>
              <a:spcAft>
                <a:spcPts val="1200"/>
              </a:spcAft>
              <a:buFont typeface="Arial" panose="020B0604020202020204" pitchFamily="34" charset="0"/>
              <a:buChar char="•"/>
            </a:pPr>
            <a:r>
              <a:rPr lang="en-US" sz="1900" dirty="0"/>
              <a:t>After testing multiple algorithms, all the models showed similar performance, achieving around 83% accuracy. Key insights include the importance of launch site, payload mass and booster versions having higher impact on success rate.</a:t>
            </a:r>
          </a:p>
          <a:p>
            <a:pPr marL="285750" indent="-228600">
              <a:lnSpc>
                <a:spcPct val="150000"/>
              </a:lnSpc>
              <a:buFont typeface="Arial" panose="020B0604020202020204" pitchFamily="34" charset="0"/>
              <a:buChar char="•"/>
            </a:pPr>
            <a:r>
              <a:rPr lang="en-US" sz="1900" dirty="0"/>
              <a:t>The models offer valuable insights for providing more competitive bids, potentially helping to decide on the quotes.</a:t>
            </a:r>
          </a:p>
          <a:p>
            <a:pPr indent="-228600">
              <a:lnSpc>
                <a:spcPct val="150000"/>
              </a:lnSpc>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18BA4FB-35D4-EF77-4B78-B88BD547594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1903038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6092"/>
            <a:ext cx="10601375" cy="5053258"/>
          </a:xfrm>
          <a:prstGeom prst="rect">
            <a:avLst/>
          </a:prstGeom>
        </p:spPr>
        <p:txBody>
          <a:bodyPr lIns="91440" tIns="45720" rIns="91440" bIns="45720" anchor="t">
            <a:normAutofit fontScale="85000" lnSpcReduction="20000"/>
          </a:bodyPr>
          <a:lstStyle/>
          <a:p>
            <a:pPr marL="0" indent="0">
              <a:lnSpc>
                <a:spcPct val="120000"/>
              </a:lnSpc>
              <a:spcBef>
                <a:spcPts val="0"/>
              </a:spcBef>
              <a:buNone/>
            </a:pPr>
            <a:r>
              <a:rPr lang="en-US" sz="1800" dirty="0">
                <a:solidFill>
                  <a:schemeClr val="accent3">
                    <a:lumMod val="25000"/>
                  </a:schemeClr>
                </a:solidFill>
                <a:latin typeface="Abadi"/>
              </a:rPr>
              <a:t>%</a:t>
            </a:r>
            <a:r>
              <a:rPr lang="en-US" sz="1800" dirty="0" err="1">
                <a:solidFill>
                  <a:schemeClr val="accent3">
                    <a:lumMod val="25000"/>
                  </a:schemeClr>
                </a:solidFill>
                <a:latin typeface="Abadi"/>
              </a:rPr>
              <a:t>sql</a:t>
            </a:r>
            <a:r>
              <a:rPr lang="en-US" sz="1800" dirty="0">
                <a:solidFill>
                  <a:schemeClr val="accent3">
                    <a:lumMod val="25000"/>
                  </a:schemeClr>
                </a:solidFill>
                <a:latin typeface="Abadi"/>
              </a:rPr>
              <a:t> SELECT CASE </a:t>
            </a:r>
          </a:p>
          <a:p>
            <a:pPr marL="0" indent="0">
              <a:lnSpc>
                <a:spcPct val="120000"/>
              </a:lnSpc>
              <a:spcBef>
                <a:spcPts val="0"/>
              </a:spcBef>
              <a:buNone/>
            </a:pPr>
            <a:r>
              <a:rPr lang="en-US" sz="1800" dirty="0">
                <a:solidFill>
                  <a:schemeClr val="accent3">
                    <a:lumMod val="25000"/>
                  </a:schemeClr>
                </a:solidFill>
                <a:latin typeface="Abadi"/>
              </a:rPr>
              <a:t>WHEN SUBSTR(Date, 6, 2) = '01' THEN 'January’ </a:t>
            </a:r>
          </a:p>
          <a:p>
            <a:pPr marL="0" indent="0">
              <a:lnSpc>
                <a:spcPct val="120000"/>
              </a:lnSpc>
              <a:spcBef>
                <a:spcPts val="0"/>
              </a:spcBef>
              <a:buNone/>
            </a:pPr>
            <a:r>
              <a:rPr lang="en-US" sz="1800" dirty="0">
                <a:solidFill>
                  <a:schemeClr val="accent3">
                    <a:lumMod val="25000"/>
                  </a:schemeClr>
                </a:solidFill>
                <a:latin typeface="Abadi"/>
              </a:rPr>
              <a:t>WHEN SUBSTR(Date, 6, 2) = '02' THEN 'February’ </a:t>
            </a:r>
          </a:p>
          <a:p>
            <a:pPr marL="0" indent="0">
              <a:lnSpc>
                <a:spcPct val="120000"/>
              </a:lnSpc>
              <a:spcBef>
                <a:spcPts val="0"/>
              </a:spcBef>
              <a:buNone/>
            </a:pPr>
            <a:r>
              <a:rPr lang="en-US" sz="1800" dirty="0">
                <a:solidFill>
                  <a:schemeClr val="accent3">
                    <a:lumMod val="25000"/>
                  </a:schemeClr>
                </a:solidFill>
                <a:latin typeface="Abadi"/>
              </a:rPr>
              <a:t>WHEN SUBSTR(Date, 6, 2) = '03' THEN 'March’ </a:t>
            </a:r>
          </a:p>
          <a:p>
            <a:pPr marL="0" indent="0">
              <a:lnSpc>
                <a:spcPct val="120000"/>
              </a:lnSpc>
              <a:spcBef>
                <a:spcPts val="0"/>
              </a:spcBef>
              <a:buNone/>
            </a:pPr>
            <a:r>
              <a:rPr lang="en-US" sz="1800" dirty="0">
                <a:solidFill>
                  <a:schemeClr val="accent3">
                    <a:lumMod val="25000"/>
                  </a:schemeClr>
                </a:solidFill>
                <a:latin typeface="Abadi"/>
              </a:rPr>
              <a:t>WHEN SUBSTR(Date, 6, 2) = '04' THEN 'April’ </a:t>
            </a:r>
          </a:p>
          <a:p>
            <a:pPr marL="0" indent="0">
              <a:lnSpc>
                <a:spcPct val="120000"/>
              </a:lnSpc>
              <a:spcBef>
                <a:spcPts val="0"/>
              </a:spcBef>
              <a:buNone/>
            </a:pPr>
            <a:r>
              <a:rPr lang="en-US" sz="1800" dirty="0">
                <a:solidFill>
                  <a:schemeClr val="accent3">
                    <a:lumMod val="25000"/>
                  </a:schemeClr>
                </a:solidFill>
                <a:latin typeface="Abadi"/>
              </a:rPr>
              <a:t>WHEN SUBSTR(Date, 6, 2) = '05' THEN 'May’ </a:t>
            </a:r>
          </a:p>
          <a:p>
            <a:pPr marL="0" indent="0">
              <a:lnSpc>
                <a:spcPct val="120000"/>
              </a:lnSpc>
              <a:spcBef>
                <a:spcPts val="0"/>
              </a:spcBef>
              <a:buNone/>
            </a:pPr>
            <a:r>
              <a:rPr lang="en-US" sz="1800" dirty="0">
                <a:solidFill>
                  <a:schemeClr val="accent3">
                    <a:lumMod val="25000"/>
                  </a:schemeClr>
                </a:solidFill>
                <a:latin typeface="Abadi"/>
              </a:rPr>
              <a:t>WHEN SUBSTR(Date, 6, 2) = '06' THEN 'June’ </a:t>
            </a:r>
          </a:p>
          <a:p>
            <a:pPr marL="0" indent="0">
              <a:lnSpc>
                <a:spcPct val="120000"/>
              </a:lnSpc>
              <a:spcBef>
                <a:spcPts val="0"/>
              </a:spcBef>
              <a:buNone/>
            </a:pPr>
            <a:r>
              <a:rPr lang="en-US" sz="1800" dirty="0">
                <a:solidFill>
                  <a:schemeClr val="accent3">
                    <a:lumMod val="25000"/>
                  </a:schemeClr>
                </a:solidFill>
                <a:latin typeface="Abadi"/>
              </a:rPr>
              <a:t>WHEN SUBSTR(Date, 6, 2) = '07' THEN 'July’ </a:t>
            </a:r>
          </a:p>
          <a:p>
            <a:pPr marL="0" indent="0">
              <a:lnSpc>
                <a:spcPct val="120000"/>
              </a:lnSpc>
              <a:spcBef>
                <a:spcPts val="0"/>
              </a:spcBef>
              <a:buNone/>
            </a:pPr>
            <a:r>
              <a:rPr lang="en-US" sz="1800" dirty="0">
                <a:solidFill>
                  <a:schemeClr val="accent3">
                    <a:lumMod val="25000"/>
                  </a:schemeClr>
                </a:solidFill>
                <a:latin typeface="Abadi"/>
              </a:rPr>
              <a:t>WHEN SUBSTR(Date, 6, 2) = '08' THEN 'August’ </a:t>
            </a:r>
          </a:p>
          <a:p>
            <a:pPr marL="0" indent="0">
              <a:lnSpc>
                <a:spcPct val="120000"/>
              </a:lnSpc>
              <a:spcBef>
                <a:spcPts val="0"/>
              </a:spcBef>
              <a:buNone/>
            </a:pPr>
            <a:r>
              <a:rPr lang="en-US" sz="1800" dirty="0">
                <a:solidFill>
                  <a:schemeClr val="accent3">
                    <a:lumMod val="25000"/>
                  </a:schemeClr>
                </a:solidFill>
                <a:latin typeface="Abadi"/>
              </a:rPr>
              <a:t>WHEN SUBSTR(Date, 6, 2) = '09' THEN 'September’ </a:t>
            </a:r>
          </a:p>
          <a:p>
            <a:pPr marL="0" indent="0">
              <a:lnSpc>
                <a:spcPct val="120000"/>
              </a:lnSpc>
              <a:spcBef>
                <a:spcPts val="0"/>
              </a:spcBef>
              <a:buNone/>
            </a:pPr>
            <a:r>
              <a:rPr lang="en-US" sz="1800" dirty="0">
                <a:solidFill>
                  <a:schemeClr val="accent3">
                    <a:lumMod val="25000"/>
                  </a:schemeClr>
                </a:solidFill>
                <a:latin typeface="Abadi"/>
              </a:rPr>
              <a:t>WHEN SUBSTR(Date, 6, 2) = '10' THEN 'October’ </a:t>
            </a:r>
          </a:p>
          <a:p>
            <a:pPr marL="0" indent="0">
              <a:lnSpc>
                <a:spcPct val="120000"/>
              </a:lnSpc>
              <a:spcBef>
                <a:spcPts val="0"/>
              </a:spcBef>
              <a:buNone/>
            </a:pPr>
            <a:r>
              <a:rPr lang="en-US" sz="1800" dirty="0">
                <a:solidFill>
                  <a:schemeClr val="accent3">
                    <a:lumMod val="25000"/>
                  </a:schemeClr>
                </a:solidFill>
                <a:latin typeface="Abadi"/>
              </a:rPr>
              <a:t>WHEN SUBSTR(Date, 6, 2) = '11' THEN 'November’ </a:t>
            </a:r>
          </a:p>
          <a:p>
            <a:pPr marL="0" indent="0">
              <a:lnSpc>
                <a:spcPct val="120000"/>
              </a:lnSpc>
              <a:spcBef>
                <a:spcPts val="0"/>
              </a:spcBef>
              <a:buNone/>
            </a:pPr>
            <a:r>
              <a:rPr lang="en-US" sz="1800" dirty="0">
                <a:solidFill>
                  <a:schemeClr val="accent3">
                    <a:lumMod val="25000"/>
                  </a:schemeClr>
                </a:solidFill>
                <a:latin typeface="Abadi"/>
              </a:rPr>
              <a:t>WHEN SUBSTR(Date, 6, 2) = '12' THEN 'December’ </a:t>
            </a:r>
          </a:p>
          <a:p>
            <a:pPr marL="0" indent="0">
              <a:lnSpc>
                <a:spcPct val="120000"/>
              </a:lnSpc>
              <a:spcBef>
                <a:spcPts val="0"/>
              </a:spcBef>
              <a:buNone/>
            </a:pPr>
            <a:r>
              <a:rPr lang="en-US" sz="1800" dirty="0">
                <a:solidFill>
                  <a:schemeClr val="accent3">
                    <a:lumMod val="25000"/>
                  </a:schemeClr>
                </a:solidFill>
                <a:latin typeface="Abadi"/>
              </a:rPr>
              <a:t>END AS </a:t>
            </a:r>
            <a:r>
              <a:rPr lang="en-US" sz="1800" dirty="0" err="1">
                <a:solidFill>
                  <a:schemeClr val="accent3">
                    <a:lumMod val="25000"/>
                  </a:schemeClr>
                </a:solidFill>
                <a:latin typeface="Abadi"/>
              </a:rPr>
              <a:t>month_name</a:t>
            </a:r>
            <a:r>
              <a:rPr lang="en-US" sz="1800" dirty="0">
                <a:solidFill>
                  <a:schemeClr val="accent3">
                    <a:lumMod val="25000"/>
                  </a:schemeClr>
                </a:solidFill>
                <a:latin typeface="Abadi"/>
              </a:rPr>
              <a:t>, "Booster_Version","</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FROM SPACEXTBL WHERE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 'Failure (drone ship)' AND SUBSTR(Date,1,4) = '2015'; </a:t>
            </a:r>
          </a:p>
          <a:p>
            <a:pPr>
              <a:lnSpc>
                <a:spcPct val="120000"/>
              </a:lnSpc>
              <a:spcBef>
                <a:spcPts val="1400"/>
              </a:spcBef>
            </a:pPr>
            <a:r>
              <a:rPr lang="en-US" sz="2200" dirty="0">
                <a:solidFill>
                  <a:schemeClr val="accent3">
                    <a:lumMod val="25000"/>
                  </a:schemeClr>
                </a:solidFill>
                <a:latin typeface="Abadi"/>
              </a:rPr>
              <a:t>This query converts the month (from the Date column) into a readable month name and retrieves the booster version and launch site for missions in 2015 that had a failed landing on a drone ship. The result helps in identifying which months had failed drone ship landings, along with the associated booster versions and launch sites.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ectangle 1">
            <a:extLst>
              <a:ext uri="{FF2B5EF4-FFF2-40B4-BE49-F238E27FC236}">
                <a16:creationId xmlns:a16="http://schemas.microsoft.com/office/drawing/2014/main" id="{8502715A-9CD2-969E-A76A-8C3646C1AFF1}"/>
              </a:ext>
            </a:extLst>
          </p:cNvPr>
          <p:cNvSpPr>
            <a:spLocks noChangeArrowheads="1"/>
          </p:cNvSpPr>
          <p:nvPr/>
        </p:nvSpPr>
        <p:spPr bwMode="auto">
          <a:xfrm>
            <a:off x="0" y="0"/>
            <a:ext cx="128264" cy="5436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Rank Landing Outcomes Between 2010-06-04 and 2017-03-20</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25625"/>
            <a:ext cx="10515600" cy="4351338"/>
          </a:xfrm>
          <a:prstGeom prst="rect">
            <a:avLst/>
          </a:prstGeom>
        </p:spPr>
        <p:txBody>
          <a:bodyPr vert="horz" lIns="91440" tIns="45720" rIns="91440" bIns="45720" rtlCol="0">
            <a:normAutofit fontScale="92500" lnSpcReduction="10000"/>
          </a:bodyPr>
          <a:lstStyle/>
          <a:p>
            <a:pPr>
              <a:lnSpc>
                <a:spcPct val="150000"/>
              </a:lnSpc>
              <a:spcBef>
                <a:spcPts val="1400"/>
              </a:spcBef>
            </a:pPr>
            <a:r>
              <a:rPr lang="en-US" dirty="0"/>
              <a:t>%</a:t>
            </a:r>
            <a:r>
              <a:rPr lang="en-US" dirty="0" err="1"/>
              <a:t>sql</a:t>
            </a:r>
            <a:r>
              <a:rPr lang="en-US" dirty="0"/>
              <a:t> select "</a:t>
            </a:r>
            <a:r>
              <a:rPr lang="en-US" dirty="0" err="1"/>
              <a:t>Landing_Outcome</a:t>
            </a:r>
            <a:r>
              <a:rPr lang="en-US" dirty="0"/>
              <a:t>", count(*) as "</a:t>
            </a:r>
            <a:r>
              <a:rPr lang="en-US" dirty="0" err="1"/>
              <a:t>Outcome_count</a:t>
            </a:r>
            <a:r>
              <a:rPr lang="en-US" dirty="0"/>
              <a:t>", ROW_NUMBER() OVER (ORDER BY COUNT(*) DESC) AS "RANK" from SPACEXTBL WHERE "Date" between '2010-06-04' and '2017-03-20' group by "</a:t>
            </a:r>
            <a:r>
              <a:rPr lang="en-US" dirty="0" err="1"/>
              <a:t>Landing_Outcome</a:t>
            </a:r>
            <a:r>
              <a:rPr lang="en-US" dirty="0"/>
              <a:t>" order by "RANK"; </a:t>
            </a:r>
          </a:p>
          <a:p>
            <a:pPr>
              <a:lnSpc>
                <a:spcPct val="150000"/>
              </a:lnSpc>
              <a:spcBef>
                <a:spcPts val="1400"/>
              </a:spcBef>
            </a:pPr>
            <a:r>
              <a:rPr lang="en-US" dirty="0"/>
              <a:t>This query groups data by Landing Outcome, counts occurrences within a date range, and ranks them by frequency to highlight the most common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2" name="Rectangle 1">
            <a:extLst>
              <a:ext uri="{FF2B5EF4-FFF2-40B4-BE49-F238E27FC236}">
                <a16:creationId xmlns:a16="http://schemas.microsoft.com/office/drawing/2014/main" id="{1EB35E6D-F29F-A3B3-BB84-D98C93FDF5AC}"/>
              </a:ext>
            </a:extLst>
          </p:cNvPr>
          <p:cNvSpPr>
            <a:spLocks noChangeArrowheads="1"/>
          </p:cNvSpPr>
          <p:nvPr/>
        </p:nvSpPr>
        <p:spPr bwMode="auto">
          <a:xfrm>
            <a:off x="0" y="0"/>
            <a:ext cx="128264" cy="5436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ts val="600"/>
              </a:spcAft>
              <a:buClrTx/>
              <a:buSzTx/>
              <a:buFontTx/>
              <a:buNone/>
              <a:tabLst/>
            </a:pPr>
            <a:br>
              <a:rPr kumimoji="0" lang="en-US" altLang="en-US" sz="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136526"/>
            <a:ext cx="10515600" cy="1306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Map of SpaceX Launch Sites’ Location Markers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0" y="1430214"/>
            <a:ext cx="4152774" cy="4698875"/>
          </a:xfrm>
          <a:prstGeom prst="rect">
            <a:avLst/>
          </a:prstGeom>
        </p:spPr>
        <p:txBody>
          <a:bodyPr vert="horz" lIns="91440" tIns="45720" rIns="91440" bIns="45720" rtlCol="0">
            <a:normAutofit lnSpcReduction="10000"/>
          </a:bodyPr>
          <a:lstStyle/>
          <a:p>
            <a:pPr>
              <a:lnSpc>
                <a:spcPct val="150000"/>
              </a:lnSpc>
              <a:spcBef>
                <a:spcPts val="1400"/>
              </a:spcBef>
            </a:pPr>
            <a:r>
              <a:rPr lang="en-US" sz="2000" dirty="0"/>
              <a:t>SpaceX’s launch sites are spread across different regions of the U.S., with a concentration in Florida, supporting both commercial and government launches.</a:t>
            </a:r>
          </a:p>
          <a:p>
            <a:pPr>
              <a:lnSpc>
                <a:spcPct val="150000"/>
              </a:lnSpc>
              <a:spcBef>
                <a:spcPts val="1400"/>
              </a:spcBef>
            </a:pPr>
            <a:r>
              <a:rPr lang="en-US" sz="2000" dirty="0"/>
              <a:t>The sites are strategically placed for different types of missions, including missions to low Earth orbit (LEO), geostationary orbit (GEO), and polar orbits.</a:t>
            </a:r>
          </a:p>
        </p:txBody>
      </p:sp>
      <p:pic>
        <p:nvPicPr>
          <p:cNvPr id="6" name="Picture 5" descr="A map of the north america&#10;&#10;AI-generated content may be incorrect.">
            <a:extLst>
              <a:ext uri="{FF2B5EF4-FFF2-40B4-BE49-F238E27FC236}">
                <a16:creationId xmlns:a16="http://schemas.microsoft.com/office/drawing/2014/main" id="{8F7127D1-7152-839C-A72B-E58460843D9A}"/>
              </a:ext>
            </a:extLst>
          </p:cNvPr>
          <p:cNvPicPr>
            <a:picLocks noChangeAspect="1"/>
          </p:cNvPicPr>
          <p:nvPr/>
        </p:nvPicPr>
        <p:blipFill>
          <a:blip r:embed="rId2"/>
          <a:srcRect l="13466" r="-1" b="-1"/>
          <a:stretch/>
        </p:blipFill>
        <p:spPr>
          <a:xfrm>
            <a:off x="5183500" y="1430215"/>
            <a:ext cx="6862670" cy="469887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with circles and dots">
            <a:extLst>
              <a:ext uri="{FF2B5EF4-FFF2-40B4-BE49-F238E27FC236}">
                <a16:creationId xmlns:a16="http://schemas.microsoft.com/office/drawing/2014/main" id="{00631585-5159-9CF1-E45F-46446B2F401B}"/>
              </a:ext>
            </a:extLst>
          </p:cNvPr>
          <p:cNvPicPr>
            <a:picLocks noChangeAspect="1"/>
          </p:cNvPicPr>
          <p:nvPr/>
        </p:nvPicPr>
        <p:blipFill>
          <a:blip r:embed="rId2"/>
          <a:srcRect r="20689"/>
          <a:stretch/>
        </p:blipFill>
        <p:spPr>
          <a:xfrm>
            <a:off x="1"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a:solidFill>
                  <a:schemeClr val="tx1"/>
                </a:solidFill>
                <a:latin typeface="+mj-lt"/>
                <a:ea typeface="+mj-ea"/>
                <a:cs typeface="+mj-cs"/>
              </a:rPr>
              <a:t>Map of SpaceX Launch Outcomes with Color-Labeled Markers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31610" y="2434201"/>
            <a:ext cx="3822189" cy="3742762"/>
          </a:xfrm>
          <a:prstGeom prst="rect">
            <a:avLst/>
          </a:prstGeom>
        </p:spPr>
        <p:txBody>
          <a:bodyPr vert="horz" lIns="91440" tIns="45720" rIns="91440" bIns="45720" rtlCol="0">
            <a:normAutofit/>
          </a:bodyPr>
          <a:lstStyle/>
          <a:p>
            <a:pPr marL="0" indent="0">
              <a:lnSpc>
                <a:spcPct val="100000"/>
              </a:lnSpc>
              <a:spcBef>
                <a:spcPts val="1400"/>
              </a:spcBef>
              <a:buNone/>
            </a:pPr>
            <a:r>
              <a:rPr lang="en-US" sz="2400" dirty="0"/>
              <a:t>The color-coded markers clearly show the distribution of successful and failed launches, with green for success and red for failure, helping to quickly assess performance at different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a city&#10;&#10;AI-generated content may be incorrect.">
            <a:extLst>
              <a:ext uri="{FF2B5EF4-FFF2-40B4-BE49-F238E27FC236}">
                <a16:creationId xmlns:a16="http://schemas.microsoft.com/office/drawing/2014/main" id="{402E55C7-6716-995B-E8ED-6DD33769DE88}"/>
              </a:ext>
            </a:extLst>
          </p:cNvPr>
          <p:cNvPicPr>
            <a:picLocks noChangeAspect="1"/>
          </p:cNvPicPr>
          <p:nvPr/>
        </p:nvPicPr>
        <p:blipFill>
          <a:blip r:embed="rId2"/>
          <a:srcRect r="16106"/>
          <a:stretch/>
        </p:blipFill>
        <p:spPr>
          <a:xfrm>
            <a:off x="2522356"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304799" y="365125"/>
            <a:ext cx="5908432" cy="14988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dirty="0">
                <a:solidFill>
                  <a:schemeClr val="tx1"/>
                </a:solidFill>
                <a:latin typeface="+mj-lt"/>
                <a:ea typeface="+mj-ea"/>
                <a:cs typeface="+mj-cs"/>
              </a:rPr>
              <a:t>Proximity Map of CCAFS SLC-40</a:t>
            </a:r>
          </a:p>
          <a:p>
            <a:pPr>
              <a:spcAft>
                <a:spcPts val="600"/>
              </a:spcAft>
            </a:pPr>
            <a:r>
              <a:rPr lang="en-US" sz="2500" dirty="0">
                <a:solidFill>
                  <a:schemeClr val="tx1"/>
                </a:solidFill>
                <a:latin typeface="+mj-lt"/>
                <a:ea typeface="+mj-ea"/>
                <a:cs typeface="+mj-cs"/>
              </a:rPr>
              <a:t>Distances to Nearest Coastline, Railway, and Highway</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04799" y="2028092"/>
            <a:ext cx="6131169" cy="4148871"/>
          </a:xfrm>
          <a:prstGeom prst="rect">
            <a:avLst/>
          </a:prstGeom>
        </p:spPr>
        <p:txBody>
          <a:bodyPr vert="horz" lIns="91440" tIns="45720" rIns="91440" bIns="45720" rtlCol="0">
            <a:noAutofit/>
          </a:bodyPr>
          <a:lstStyle/>
          <a:p>
            <a:pPr>
              <a:lnSpc>
                <a:spcPct val="150000"/>
              </a:lnSpc>
              <a:spcBef>
                <a:spcPts val="1400"/>
              </a:spcBef>
            </a:pPr>
            <a:r>
              <a:rPr lang="en-US" sz="1800" dirty="0"/>
              <a:t>Launch sites are generally not directly adjacent to railways but are in moderate proximity for logistics purposes.</a:t>
            </a:r>
          </a:p>
          <a:p>
            <a:pPr>
              <a:lnSpc>
                <a:spcPct val="150000"/>
              </a:lnSpc>
              <a:spcBef>
                <a:spcPts val="1400"/>
              </a:spcBef>
            </a:pPr>
            <a:r>
              <a:rPr lang="en-US" sz="1800" dirty="0"/>
              <a:t>Launch sites like CCAFS SLC-40 are usually close to highways for easier transportation of rockets and equipment.</a:t>
            </a:r>
          </a:p>
          <a:p>
            <a:pPr>
              <a:lnSpc>
                <a:spcPct val="150000"/>
              </a:lnSpc>
              <a:spcBef>
                <a:spcPts val="1400"/>
              </a:spcBef>
            </a:pPr>
            <a:r>
              <a:rPr lang="en-US" sz="1800" dirty="0"/>
              <a:t>They are very close to the coastline to allow launches over the ocean and reduce risk to populated areas.</a:t>
            </a:r>
          </a:p>
          <a:p>
            <a:pPr>
              <a:lnSpc>
                <a:spcPct val="150000"/>
              </a:lnSpc>
              <a:spcBef>
                <a:spcPts val="1400"/>
              </a:spcBef>
            </a:pPr>
            <a:r>
              <a:rPr lang="en-US" sz="1800" dirty="0"/>
              <a:t>Launch sites are typically located a safe distance away from cities to minimize risk in case of an accident or failure.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45</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39262" y="538650"/>
            <a:ext cx="11054861"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of Launch Success Distribution Across SpaceX Sites</a:t>
            </a:r>
            <a:endParaRPr lang="en-US" dirty="0">
              <a:solidFill>
                <a:srgbClr val="0B49CB"/>
              </a:solidFill>
              <a:latin typeface="Abadi"/>
            </a:endParaRPr>
          </a:p>
        </p:txBody>
      </p:sp>
      <p:pic>
        <p:nvPicPr>
          <p:cNvPr id="4" name="Picture 3" descr="A pie chart with a colorful circle&#10;&#10;AI-generated content may be incorrect.">
            <a:extLst>
              <a:ext uri="{FF2B5EF4-FFF2-40B4-BE49-F238E27FC236}">
                <a16:creationId xmlns:a16="http://schemas.microsoft.com/office/drawing/2014/main" id="{D6C1F13F-50A8-1807-BD5B-9D8C98BF7917}"/>
              </a:ext>
            </a:extLst>
          </p:cNvPr>
          <p:cNvPicPr>
            <a:picLocks noChangeAspect="1"/>
          </p:cNvPicPr>
          <p:nvPr/>
        </p:nvPicPr>
        <p:blipFill>
          <a:blip r:embed="rId3"/>
          <a:stretch>
            <a:fillRect/>
          </a:stretch>
        </p:blipFill>
        <p:spPr>
          <a:xfrm>
            <a:off x="323428" y="1560696"/>
            <a:ext cx="11545144" cy="486651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5EF1C-114C-D715-04E8-4DA0C0D4089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9A76B-3DEC-FE82-1501-FE31E8F9B16B}"/>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100" kern="1200">
                <a:solidFill>
                  <a:srgbClr val="FFFFFF"/>
                </a:solidFill>
                <a:latin typeface="+mj-lt"/>
                <a:ea typeface="+mj-ea"/>
                <a:cs typeface="+mj-cs"/>
              </a:rPr>
              <a:t>Pie Chart of Launch Success Distribution Across SpaceX Sites</a:t>
            </a:r>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A703A55-C175-DCB1-0E0A-D7A2D8239CA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48</a:t>
            </a:fld>
            <a:endParaRPr lang="en-US" sz="1200">
              <a:solidFill>
                <a:srgbClr val="FFFFFF"/>
              </a:solidFill>
              <a:latin typeface="+mn-lt"/>
            </a:endParaRPr>
          </a:p>
        </p:txBody>
      </p:sp>
      <p:graphicFrame>
        <p:nvGraphicFramePr>
          <p:cNvPr id="7" name="Content Placeholder 4">
            <a:extLst>
              <a:ext uri="{FF2B5EF4-FFF2-40B4-BE49-F238E27FC236}">
                <a16:creationId xmlns:a16="http://schemas.microsoft.com/office/drawing/2014/main" id="{71E64DD9-C2FB-2906-9B25-9A411E7BEC20}"/>
              </a:ext>
            </a:extLst>
          </p:cNvPr>
          <p:cNvGraphicFramePr>
            <a:graphicFrameLocks noGrp="1"/>
          </p:cNvGraphicFramePr>
          <p:nvPr>
            <p:ph idx="4294967295"/>
            <p:extLst>
              <p:ext uri="{D42A27DB-BD31-4B8C-83A1-F6EECF244321}">
                <p14:modId xmlns:p14="http://schemas.microsoft.com/office/powerpoint/2010/main" val="235422179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4084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Success Ratio at KSC LC-39A</a:t>
            </a:r>
            <a:endParaRPr lang="en-US" dirty="0">
              <a:solidFill>
                <a:srgbClr val="0B49CB"/>
              </a:solidFill>
              <a:latin typeface="Abadi"/>
            </a:endParaRPr>
          </a:p>
        </p:txBody>
      </p:sp>
      <p:pic>
        <p:nvPicPr>
          <p:cNvPr id="4" name="Picture 3" descr="A screenshot of a graph&#10;&#10;AI-generated content may be incorrect.">
            <a:extLst>
              <a:ext uri="{FF2B5EF4-FFF2-40B4-BE49-F238E27FC236}">
                <a16:creationId xmlns:a16="http://schemas.microsoft.com/office/drawing/2014/main" id="{F259F3D5-EACA-3106-A775-E80081E49D33}"/>
              </a:ext>
            </a:extLst>
          </p:cNvPr>
          <p:cNvPicPr>
            <a:picLocks noChangeAspect="1"/>
          </p:cNvPicPr>
          <p:nvPr/>
        </p:nvPicPr>
        <p:blipFill>
          <a:blip r:embed="rId3"/>
          <a:stretch>
            <a:fillRect/>
          </a:stretch>
        </p:blipFill>
        <p:spPr>
          <a:xfrm>
            <a:off x="451338" y="1398014"/>
            <a:ext cx="11289323" cy="502919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89278" y="1233241"/>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Introduction</a:t>
            </a:r>
          </a:p>
        </p:txBody>
      </p:sp>
      <p:sp>
        <p:nvSpPr>
          <p:cNvPr id="28" name="Freeform: Shape 27">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096000" y="246185"/>
            <a:ext cx="5565471" cy="61101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sz="2000" b="1" dirty="0">
                <a:solidFill>
                  <a:schemeClr val="tx1"/>
                </a:solidFill>
                <a:latin typeface="+mn-lt"/>
              </a:rPr>
              <a:t>Project background and context</a:t>
            </a:r>
          </a:p>
          <a:p>
            <a:pPr>
              <a:lnSpc>
                <a:spcPct val="150000"/>
              </a:lnSpc>
              <a:buFont typeface="Arial" panose="020B0604020202020204" pitchFamily="34" charset="0"/>
              <a:buChar char="•"/>
            </a:pPr>
            <a:r>
              <a:rPr lang="en-US" sz="1800" dirty="0">
                <a:solidFill>
                  <a:schemeClr val="tx1"/>
                </a:solidFill>
                <a:latin typeface="+mn-lt"/>
              </a:rPr>
              <a:t>SpaceX has revolutionized the space industry with its Falcon 9 rocket, particularly by reusing the first stage of the rocket, significantly lowering the cost of space launches. This reusability has given SpaceX a competitive edge, allowing them to offer lower launch prices compared to traditional space companies.</a:t>
            </a:r>
          </a:p>
          <a:p>
            <a:pPr>
              <a:lnSpc>
                <a:spcPct val="150000"/>
              </a:lnSpc>
              <a:buFont typeface="Arial" panose="020B0604020202020204" pitchFamily="34" charset="0"/>
              <a:buChar char="•"/>
            </a:pPr>
            <a:r>
              <a:rPr lang="en-US" sz="1800" dirty="0">
                <a:solidFill>
                  <a:schemeClr val="tx1"/>
                </a:solidFill>
                <a:latin typeface="+mn-lt"/>
              </a:rPr>
              <a:t>In this context, the goal of this project is to develop a predictive model that forecasts the success of Falcon 9's first-stage landing. By accurately predicting landing outcomes, we aim to better understand the key factors influencing landing success and improve our ability to compete with SpaceX in future bids for space launches.</a:t>
            </a:r>
          </a:p>
        </p:txBody>
      </p:sp>
      <p:sp>
        <p:nvSpPr>
          <p:cNvPr id="34" name="Freeform: Shape 33">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506330" y="6356350"/>
            <a:ext cx="84747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8AB79B-7653-18B8-5DFA-58D7714830B4}"/>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D01BA7-4561-3B4A-1701-7E994ED395F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Launch Success Ratio at KSC LC-39A</a:t>
            </a:r>
          </a:p>
        </p:txBody>
      </p:sp>
      <p:sp>
        <p:nvSpPr>
          <p:cNvPr id="3" name="Slide Number Placeholder 2">
            <a:extLst>
              <a:ext uri="{FF2B5EF4-FFF2-40B4-BE49-F238E27FC236}">
                <a16:creationId xmlns:a16="http://schemas.microsoft.com/office/drawing/2014/main" id="{D6FE30E8-71DD-A9EA-99F8-55A5FCDFC1C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50</a:t>
            </a:fld>
            <a:endParaRPr lang="en-US" sz="1200">
              <a:solidFill>
                <a:schemeClr val="tx1">
                  <a:tint val="75000"/>
                </a:schemeClr>
              </a:solidFill>
              <a:latin typeface="+mn-lt"/>
            </a:endParaRPr>
          </a:p>
        </p:txBody>
      </p:sp>
      <p:graphicFrame>
        <p:nvGraphicFramePr>
          <p:cNvPr id="7" name="Content Placeholder 4">
            <a:extLst>
              <a:ext uri="{FF2B5EF4-FFF2-40B4-BE49-F238E27FC236}">
                <a16:creationId xmlns:a16="http://schemas.microsoft.com/office/drawing/2014/main" id="{EA74D02D-2FF7-64C0-3C9E-A23A4A8B8628}"/>
              </a:ext>
            </a:extLst>
          </p:cNvPr>
          <p:cNvGraphicFramePr>
            <a:graphicFrameLocks noGrp="1"/>
          </p:cNvGraphicFramePr>
          <p:nvPr>
            <p:ph idx="4294967295"/>
            <p:extLst>
              <p:ext uri="{D42A27DB-BD31-4B8C-83A1-F6EECF244321}">
                <p14:modId xmlns:p14="http://schemas.microsoft.com/office/powerpoint/2010/main" val="9093405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4575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86154" y="293078"/>
            <a:ext cx="10871817" cy="79462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a:t>
            </a:r>
          </a:p>
          <a:p>
            <a:r>
              <a:rPr lang="en-US" dirty="0"/>
              <a:t>Success Rates Across Payload Ranges and Booster Versions</a:t>
            </a:r>
            <a:endParaRPr lang="en-US" dirty="0">
              <a:solidFill>
                <a:srgbClr val="0B49CB"/>
              </a:solidFill>
              <a:latin typeface="Abadi"/>
            </a:endParaRPr>
          </a:p>
        </p:txBody>
      </p:sp>
      <p:pic>
        <p:nvPicPr>
          <p:cNvPr id="4" name="Picture 3" descr="A pie chart with a colorful circle&#10;&#10;AI-generated content may be incorrect.">
            <a:extLst>
              <a:ext uri="{FF2B5EF4-FFF2-40B4-BE49-F238E27FC236}">
                <a16:creationId xmlns:a16="http://schemas.microsoft.com/office/drawing/2014/main" id="{3520A64B-0363-D2E4-09DD-AB7821EBFC4C}"/>
              </a:ext>
            </a:extLst>
          </p:cNvPr>
          <p:cNvPicPr>
            <a:picLocks noChangeAspect="1"/>
          </p:cNvPicPr>
          <p:nvPr/>
        </p:nvPicPr>
        <p:blipFill>
          <a:blip r:embed="rId3"/>
          <a:stretch>
            <a:fillRect/>
          </a:stretch>
        </p:blipFill>
        <p:spPr>
          <a:xfrm>
            <a:off x="222738" y="1301502"/>
            <a:ext cx="11746524" cy="481770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9B27C2-10D9-CCF1-F69E-5EC9FE3426A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B69F4-A5C8-DDC6-E8AC-C544C507D049}"/>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2800" kern="1200">
                <a:solidFill>
                  <a:srgbClr val="FFFFFF"/>
                </a:solidFill>
                <a:latin typeface="+mj-lt"/>
                <a:ea typeface="+mj-ea"/>
                <a:cs typeface="+mj-cs"/>
              </a:rPr>
              <a:t>Payload vs. Launch Outcome: </a:t>
            </a:r>
          </a:p>
          <a:p>
            <a:pPr algn="ctr">
              <a:spcAft>
                <a:spcPts val="600"/>
              </a:spcAft>
            </a:pPr>
            <a:r>
              <a:rPr lang="en-US" sz="2800" kern="1200">
                <a:solidFill>
                  <a:srgbClr val="FFFFFF"/>
                </a:solidFill>
                <a:latin typeface="+mj-lt"/>
                <a:ea typeface="+mj-ea"/>
                <a:cs typeface="+mj-cs"/>
              </a:rPr>
              <a:t>Success Rates Across Payload Ranges and Booster Versions</a:t>
            </a:r>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494F877-A613-902D-F88E-CC28CB66372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52</a:t>
            </a:fld>
            <a:endParaRPr lang="en-US" sz="1200">
              <a:solidFill>
                <a:srgbClr val="FFFFFF"/>
              </a:solidFill>
              <a:latin typeface="+mn-lt"/>
            </a:endParaRPr>
          </a:p>
        </p:txBody>
      </p:sp>
      <p:graphicFrame>
        <p:nvGraphicFramePr>
          <p:cNvPr id="7" name="Content Placeholder 4">
            <a:extLst>
              <a:ext uri="{FF2B5EF4-FFF2-40B4-BE49-F238E27FC236}">
                <a16:creationId xmlns:a16="http://schemas.microsoft.com/office/drawing/2014/main" id="{551C1C06-09B1-8E94-C069-0162296A6C6E}"/>
              </a:ext>
            </a:extLst>
          </p:cNvPr>
          <p:cNvGraphicFramePr>
            <a:graphicFrameLocks noGrp="1"/>
          </p:cNvGraphicFramePr>
          <p:nvPr>
            <p:ph idx="4294967295"/>
            <p:extLst>
              <p:ext uri="{D42A27DB-BD31-4B8C-83A1-F6EECF244321}">
                <p14:modId xmlns:p14="http://schemas.microsoft.com/office/powerpoint/2010/main" val="3605095432"/>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3765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chart of different colored rectangular shapes&#10;&#10;AI-generated content may be incorrect.">
            <a:extLst>
              <a:ext uri="{FF2B5EF4-FFF2-40B4-BE49-F238E27FC236}">
                <a16:creationId xmlns:a16="http://schemas.microsoft.com/office/drawing/2014/main" id="{2B8AB4AC-AE1F-0443-8B6F-DFA2F67BDDB8}"/>
              </a:ext>
            </a:extLst>
          </p:cNvPr>
          <p:cNvPicPr>
            <a:picLocks noChangeAspect="1"/>
          </p:cNvPicPr>
          <p:nvPr/>
        </p:nvPicPr>
        <p:blipFill>
          <a:blip r:embed="rId3"/>
          <a:srcRect b="2055"/>
          <a:stretch/>
        </p:blipFill>
        <p:spPr>
          <a:xfrm>
            <a:off x="5697692" y="1478020"/>
            <a:ext cx="5946876" cy="4324904"/>
          </a:xfrm>
          <a:prstGeom prst="rect">
            <a:avLst/>
          </a:prstGeom>
        </p:spPr>
      </p:pic>
      <p:graphicFrame>
        <p:nvGraphicFramePr>
          <p:cNvPr id="11" name="Content Placeholder 4">
            <a:extLst>
              <a:ext uri="{FF2B5EF4-FFF2-40B4-BE49-F238E27FC236}">
                <a16:creationId xmlns:a16="http://schemas.microsoft.com/office/drawing/2014/main" id="{2AC8DF6E-EE90-C6C4-C143-C7FA657CD7B0}"/>
              </a:ext>
            </a:extLst>
          </p:cNvPr>
          <p:cNvGraphicFramePr/>
          <p:nvPr>
            <p:extLst>
              <p:ext uri="{D42A27DB-BD31-4B8C-83A1-F6EECF244321}">
                <p14:modId xmlns:p14="http://schemas.microsoft.com/office/powerpoint/2010/main" val="3564773702"/>
              </p:ext>
            </p:extLst>
          </p:nvPr>
        </p:nvGraphicFramePr>
        <p:xfrm>
          <a:off x="633046" y="1383323"/>
          <a:ext cx="5064647" cy="49360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59446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3455067-6439-A2B1-0EE7-03308CCB5AEA}"/>
              </a:ext>
            </a:extLst>
          </p:cNvPr>
          <p:cNvPicPr>
            <a:picLocks noChangeAspect="1"/>
          </p:cNvPicPr>
          <p:nvPr/>
        </p:nvPicPr>
        <p:blipFill>
          <a:blip r:embed="rId3"/>
          <a:stretch>
            <a:fillRect/>
          </a:stretch>
        </p:blipFill>
        <p:spPr>
          <a:xfrm>
            <a:off x="6058437" y="1572550"/>
            <a:ext cx="5137589" cy="3968172"/>
          </a:xfrm>
          <a:prstGeom prst="rect">
            <a:avLst/>
          </a:prstGeom>
        </p:spPr>
      </p:pic>
      <p:graphicFrame>
        <p:nvGraphicFramePr>
          <p:cNvPr id="11" name="Content Placeholder 4">
            <a:extLst>
              <a:ext uri="{FF2B5EF4-FFF2-40B4-BE49-F238E27FC236}">
                <a16:creationId xmlns:a16="http://schemas.microsoft.com/office/drawing/2014/main" id="{73291B9E-16D2-C197-2C56-DB80681B714E}"/>
              </a:ext>
            </a:extLst>
          </p:cNvPr>
          <p:cNvGraphicFramePr/>
          <p:nvPr>
            <p:extLst>
              <p:ext uri="{D42A27DB-BD31-4B8C-83A1-F6EECF244321}">
                <p14:modId xmlns:p14="http://schemas.microsoft.com/office/powerpoint/2010/main" val="980481182"/>
              </p:ext>
            </p:extLst>
          </p:nvPr>
        </p:nvGraphicFramePr>
        <p:xfrm>
          <a:off x="770011" y="1477109"/>
          <a:ext cx="5009466" cy="46892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4503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56851" y="637762"/>
            <a:ext cx="9888496" cy="90013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bg1"/>
                </a:solidFill>
                <a:latin typeface="+mj-lt"/>
                <a:ea typeface="+mj-ea"/>
                <a:cs typeface="+mj-cs"/>
              </a:rPr>
              <a:t>Conclusions</a:t>
            </a:r>
          </a:p>
        </p:txBody>
      </p:sp>
      <p:sp>
        <p:nvSpPr>
          <p:cNvPr id="16" name="Rectangle 15">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5075537C-CA84-1446-933C-8E9D027F9201}" type="slidenum">
              <a:rPr lang="en-US" sz="1400">
                <a:solidFill>
                  <a:schemeClr val="tx1"/>
                </a:solidFill>
                <a:latin typeface="+mn-lt"/>
              </a:rPr>
              <a:pPr algn="ctr">
                <a:spcAft>
                  <a:spcPts val="600"/>
                </a:spcAft>
              </a:pPr>
              <a:t>56</a:t>
            </a:fld>
            <a:endParaRPr lang="en-US" sz="1400">
              <a:solidFill>
                <a:schemeClr val="tx1"/>
              </a:solidFill>
              <a:latin typeface="+mn-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28246" y="2102197"/>
            <a:ext cx="11418277" cy="4626850"/>
          </a:xfrm>
          <a:prstGeom prst="rect">
            <a:avLst/>
          </a:prstGeom>
        </p:spPr>
        <p:txBody>
          <a:bodyPr vert="horz" lIns="91440" tIns="45720" rIns="91440" bIns="45720" rtlCol="0">
            <a:noAutofit/>
          </a:bodyPr>
          <a:lstStyle/>
          <a:p>
            <a:pPr fontAlgn="base">
              <a:lnSpc>
                <a:spcPct val="150000"/>
              </a:lnSpc>
              <a:spcBef>
                <a:spcPct val="0"/>
              </a:spcBef>
            </a:pPr>
            <a:r>
              <a:rPr kumimoji="0" lang="en-US" altLang="en-US" sz="1800" b="1" i="0" u="none" strike="noStrike" cap="none" normalizeH="0" baseline="0" dirty="0">
                <a:ln>
                  <a:noFill/>
                </a:ln>
                <a:effectLst/>
              </a:rPr>
              <a:t>Model Performance: </a:t>
            </a:r>
            <a:r>
              <a:rPr kumimoji="0" lang="en-US" altLang="en-US" sz="1800" i="0" u="none" strike="noStrike" cap="none" normalizeH="0" baseline="0" dirty="0">
                <a:ln>
                  <a:noFill/>
                </a:ln>
                <a:effectLst/>
              </a:rPr>
              <a:t>All models (Logistic Regression, KNN, SVM, Random Forest) achieved similar accuracy (~83.33%), showing no significant performance differences.</a:t>
            </a:r>
          </a:p>
          <a:p>
            <a:pPr fontAlgn="base">
              <a:lnSpc>
                <a:spcPct val="150000"/>
              </a:lnSpc>
              <a:spcBef>
                <a:spcPct val="0"/>
              </a:spcBef>
            </a:pPr>
            <a:r>
              <a:rPr kumimoji="0" lang="en-US" altLang="en-US" sz="1800" b="1" i="0" u="none" strike="noStrike" cap="none" normalizeH="0" baseline="0" dirty="0">
                <a:ln>
                  <a:noFill/>
                </a:ln>
                <a:effectLst/>
              </a:rPr>
              <a:t>EDA Insights: </a:t>
            </a:r>
          </a:p>
          <a:p>
            <a:pPr marL="692150" fontAlgn="base">
              <a:lnSpc>
                <a:spcPct val="150000"/>
              </a:lnSpc>
              <a:spcBef>
                <a:spcPct val="0"/>
              </a:spcBef>
            </a:pPr>
            <a:r>
              <a:rPr kumimoji="0" lang="en-US" altLang="en-US" sz="1800" i="0" u="none" strike="noStrike" cap="none" normalizeH="0" baseline="0" dirty="0">
                <a:ln>
                  <a:noFill/>
                </a:ln>
                <a:effectLst/>
              </a:rPr>
              <a:t>Flight Number and Payload Mass increase the likelihood of successful landings.</a:t>
            </a:r>
          </a:p>
          <a:p>
            <a:pPr marL="692150" marR="0" lvl="0" fontAlgn="base">
              <a:lnSpc>
                <a:spcPct val="150000"/>
              </a:lnSpc>
              <a:spcBef>
                <a:spcPct val="0"/>
              </a:spcBef>
              <a:buClrTx/>
              <a:buSzTx/>
              <a:tabLst/>
            </a:pPr>
            <a:r>
              <a:rPr kumimoji="0" lang="en-US" altLang="en-US" sz="1800" i="0" u="none" strike="noStrike" cap="none" normalizeH="0" baseline="0" dirty="0">
                <a:ln>
                  <a:noFill/>
                </a:ln>
                <a:effectLst/>
              </a:rPr>
              <a:t>KSC LC-39A has the highest success rate among sites. </a:t>
            </a:r>
          </a:p>
          <a:p>
            <a:pPr fontAlgn="base">
              <a:lnSpc>
                <a:spcPct val="150000"/>
              </a:lnSpc>
              <a:spcBef>
                <a:spcPct val="0"/>
              </a:spcBef>
            </a:pPr>
            <a:r>
              <a:rPr kumimoji="0" lang="en-US" altLang="en-US" sz="1800" b="1" i="0" u="none" strike="noStrike" cap="none" normalizeH="0" baseline="0" dirty="0">
                <a:ln>
                  <a:noFill/>
                </a:ln>
                <a:effectLst/>
              </a:rPr>
              <a:t>Confusion Matrix: </a:t>
            </a:r>
            <a:r>
              <a:rPr kumimoji="0" lang="en-US" altLang="en-US" sz="1800" i="0" u="none" strike="noStrike" cap="none" normalizeH="0" baseline="0" dirty="0">
                <a:ln>
                  <a:noFill/>
                </a:ln>
                <a:effectLst/>
              </a:rPr>
              <a:t>100% recall and 80% precision, suggesting good performance but room to reduce false positives.</a:t>
            </a:r>
          </a:p>
          <a:p>
            <a:pPr fontAlgn="base">
              <a:lnSpc>
                <a:spcPct val="150000"/>
              </a:lnSpc>
              <a:spcBef>
                <a:spcPct val="0"/>
              </a:spcBef>
            </a:pPr>
            <a:r>
              <a:rPr kumimoji="0" lang="en-US" altLang="en-US" sz="1800" b="1" i="0" u="none" strike="noStrike" cap="none" normalizeH="0" baseline="0" dirty="0">
                <a:ln>
                  <a:noFill/>
                </a:ln>
                <a:effectLst/>
              </a:rPr>
              <a:t>Launch Site Proximity: </a:t>
            </a:r>
            <a:r>
              <a:rPr kumimoji="0" lang="en-US" altLang="en-US" sz="1800" i="0" u="none" strike="noStrike" cap="none" normalizeH="0" baseline="0" dirty="0">
                <a:ln>
                  <a:noFill/>
                </a:ln>
                <a:effectLst/>
              </a:rPr>
              <a:t>Sites are near railways, highways, and coastlines, balancing safety and logistics.</a:t>
            </a:r>
          </a:p>
          <a:p>
            <a:pPr fontAlgn="base">
              <a:lnSpc>
                <a:spcPct val="150000"/>
              </a:lnSpc>
              <a:spcBef>
                <a:spcPct val="0"/>
              </a:spcBef>
            </a:pPr>
            <a:r>
              <a:rPr kumimoji="0" lang="en-US" altLang="en-US" sz="1800" b="1" i="0" u="none" strike="noStrike" cap="none" normalizeH="0" baseline="0" dirty="0">
                <a:ln>
                  <a:noFill/>
                </a:ln>
                <a:effectLst/>
              </a:rPr>
              <a:t>Visualization Insights: </a:t>
            </a:r>
            <a:r>
              <a:rPr kumimoji="0" lang="en-US" altLang="en-US" sz="1800" i="0" u="none" strike="noStrike" cap="none" normalizeH="0" baseline="0" dirty="0">
                <a:ln>
                  <a:noFill/>
                </a:ln>
                <a:effectLst/>
              </a:rPr>
              <a:t>Scatter plots and pie charts reveal trends in payload and success rates, with certain sites having higher success.</a:t>
            </a:r>
          </a:p>
          <a:p>
            <a:pPr fontAlgn="base">
              <a:lnSpc>
                <a:spcPct val="150000"/>
              </a:lnSpc>
              <a:spcBef>
                <a:spcPct val="0"/>
              </a:spcBef>
            </a:pPr>
            <a:r>
              <a:rPr kumimoji="0" lang="en-US" altLang="en-US" sz="1800" b="1" i="0" u="none" strike="noStrike" cap="none" normalizeH="0" baseline="0" dirty="0">
                <a:ln>
                  <a:noFill/>
                </a:ln>
                <a:effectLst/>
              </a:rPr>
              <a:t>Future Recommendations: </a:t>
            </a:r>
            <a:r>
              <a:rPr kumimoji="0" lang="en-US" altLang="en-US" sz="1800" i="0" u="none" strike="noStrike" cap="none" normalizeH="0" baseline="0" dirty="0">
                <a:ln>
                  <a:noFill/>
                </a:ln>
                <a:effectLst/>
              </a:rPr>
              <a:t>Improve precision by reducing false positives and optimize launch site and payload strategies for better success.</a:t>
            </a:r>
          </a:p>
          <a:p>
            <a:pPr marL="0" marR="0" lvl="0" fontAlgn="base">
              <a:lnSpc>
                <a:spcPct val="150000"/>
              </a:lnSpc>
              <a:spcBef>
                <a:spcPct val="0"/>
              </a:spcBef>
              <a:buClrTx/>
              <a:buSzTx/>
              <a:tabLst/>
            </a:pPr>
            <a:endParaRPr kumimoji="0" lang="en-US" altLang="en-US" sz="1800" b="0" i="0" u="none" strike="noStrike" cap="none" normalizeH="0" baseline="0" dirty="0">
              <a:ln>
                <a:noFill/>
              </a:ln>
              <a:effectLst/>
            </a:endParaRPr>
          </a:p>
        </p:txBody>
      </p:sp>
    </p:spTree>
    <p:extLst>
      <p:ext uri="{BB962C8B-B14F-4D97-AF65-F5344CB8AC3E}">
        <p14:creationId xmlns:p14="http://schemas.microsoft.com/office/powerpoint/2010/main" val="163012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38B39F-4C2D-4AB1-3D66-F7F5C4A76E77}"/>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90B54DB-3AB1-F446-EDED-7E202AA38B9C}"/>
              </a:ext>
            </a:extLst>
          </p:cNvPr>
          <p:cNvSpPr txBox="1">
            <a:spLocks/>
          </p:cNvSpPr>
          <p:nvPr/>
        </p:nvSpPr>
        <p:spPr>
          <a:xfrm>
            <a:off x="1389278" y="1233241"/>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Introduction</a:t>
            </a:r>
          </a:p>
        </p:txBody>
      </p:sp>
      <p:sp>
        <p:nvSpPr>
          <p:cNvPr id="39" name="Freeform: Shape 38">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2">
            <a:extLst>
              <a:ext uri="{FF2B5EF4-FFF2-40B4-BE49-F238E27FC236}">
                <a16:creationId xmlns:a16="http://schemas.microsoft.com/office/drawing/2014/main" id="{4CBAAAF4-3C6D-2008-291B-69A4B7EBE448}"/>
              </a:ext>
            </a:extLst>
          </p:cNvPr>
          <p:cNvSpPr txBox="1">
            <a:spLocks/>
          </p:cNvSpPr>
          <p:nvPr/>
        </p:nvSpPr>
        <p:spPr>
          <a:xfrm>
            <a:off x="6096000" y="820880"/>
            <a:ext cx="5257799" cy="48893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solidFill>
                  <a:schemeClr val="tx1"/>
                </a:solidFill>
                <a:latin typeface="+mn-lt"/>
              </a:rPr>
              <a:t>…continued</a:t>
            </a:r>
          </a:p>
          <a:p>
            <a:pPr>
              <a:lnSpc>
                <a:spcPct val="150000"/>
              </a:lnSpc>
              <a:buFont typeface="Arial" panose="020B0604020202020204" pitchFamily="34" charset="0"/>
              <a:buChar char="•"/>
            </a:pPr>
            <a:r>
              <a:rPr lang="en-US" sz="1800" dirty="0">
                <a:solidFill>
                  <a:schemeClr val="tx1"/>
                </a:solidFill>
                <a:latin typeface="+mn-lt"/>
              </a:rPr>
              <a:t>By leveraging historical data from Falcon 9 launches, this project seeks to find the key features which contribute to the success or failure of the successful first stage landing. Ultimately, the model will support more competitive pricing and enhance our ability to compete with SpaceX’s industry-leading cost structure.</a:t>
            </a:r>
          </a:p>
        </p:txBody>
      </p:sp>
      <p:sp>
        <p:nvSpPr>
          <p:cNvPr id="45" name="Freeform: Shape 44">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FB1DAD24-ACBE-9652-C4D5-69DA1501931C}"/>
              </a:ext>
            </a:extLst>
          </p:cNvPr>
          <p:cNvSpPr>
            <a:spLocks noGrp="1"/>
          </p:cNvSpPr>
          <p:nvPr>
            <p:ph type="sldNum" sz="quarter" idx="12"/>
          </p:nvPr>
        </p:nvSpPr>
        <p:spPr>
          <a:xfrm>
            <a:off x="10506330" y="6356350"/>
            <a:ext cx="84747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92753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tile tx="0" ty="0" sx="100000" sy="100000" flip="none" algn="tl"/>
        </a:blipFill>
        <a:effectLst/>
      </p:bgPr>
    </p:bg>
    <p:spTree>
      <p:nvGrpSpPr>
        <p:cNvPr id="1" name="">
          <a:extLst>
            <a:ext uri="{FF2B5EF4-FFF2-40B4-BE49-F238E27FC236}">
              <a16:creationId xmlns:a16="http://schemas.microsoft.com/office/drawing/2014/main" id="{B0E8B170-4EED-E420-B699-641E1E12711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BD6FA4-FA28-FFCE-33E9-3FBAE8266CD3}"/>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7</a:t>
            </a:fld>
            <a:endParaRPr lang="en-US" dirty="0"/>
          </a:p>
        </p:txBody>
      </p:sp>
      <p:sp>
        <p:nvSpPr>
          <p:cNvPr id="19" name="Title 1">
            <a:extLst>
              <a:ext uri="{FF2B5EF4-FFF2-40B4-BE49-F238E27FC236}">
                <a16:creationId xmlns:a16="http://schemas.microsoft.com/office/drawing/2014/main" id="{4977FFCD-AA0D-8FFC-E636-8DC5D15DF6EF}"/>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0" fontAlgn="base" latinLnBrk="0" hangingPunct="0">
              <a:lnSpc>
                <a:spcPct val="100000"/>
              </a:lnSpc>
              <a:spcBef>
                <a:spcPct val="0"/>
              </a:spcBef>
              <a:spcAft>
                <a:spcPts val="1200"/>
              </a:spcAft>
              <a:buClrTx/>
              <a:buSzTx/>
              <a:buFontTx/>
              <a:buNone/>
              <a:tabLst/>
            </a:pPr>
            <a:r>
              <a:rPr lang="en-US" altLang="en-US" b="1" dirty="0">
                <a:latin typeface="Arial" panose="020B0604020202020204" pitchFamily="34" charset="0"/>
              </a:rPr>
              <a:t>Problems to Address</a:t>
            </a:r>
          </a:p>
        </p:txBody>
      </p:sp>
      <p:sp>
        <p:nvSpPr>
          <p:cNvPr id="5" name="Content Placeholder 2">
            <a:extLst>
              <a:ext uri="{FF2B5EF4-FFF2-40B4-BE49-F238E27FC236}">
                <a16:creationId xmlns:a16="http://schemas.microsoft.com/office/drawing/2014/main" id="{AE5C1BD0-A952-66C5-7E30-A0884F91521F}"/>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panose="020B0604020104020204" pitchFamily="34" charset="0"/>
            </a:endParaRPr>
          </a:p>
        </p:txBody>
      </p:sp>
      <p:sp>
        <p:nvSpPr>
          <p:cNvPr id="2" name="Rectangle 1">
            <a:extLst>
              <a:ext uri="{FF2B5EF4-FFF2-40B4-BE49-F238E27FC236}">
                <a16:creationId xmlns:a16="http://schemas.microsoft.com/office/drawing/2014/main" id="{EDE9196D-B4DF-FB17-0FE3-38298E8E6EC2}"/>
              </a:ext>
            </a:extLst>
          </p:cNvPr>
          <p:cNvSpPr>
            <a:spLocks noChangeArrowheads="1"/>
          </p:cNvSpPr>
          <p:nvPr/>
        </p:nvSpPr>
        <p:spPr bwMode="auto">
          <a:xfrm rot="10800000" flipV="1">
            <a:off x="828068" y="1250187"/>
            <a:ext cx="10840938" cy="4992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What factors most influence the success or failure of SpaceX Falcon 9's first-stage landings? Can we predict landing outcomes with high accuracy?</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Which features (e.g., </a:t>
            </a:r>
            <a:r>
              <a:rPr lang="en-US" dirty="0">
                <a:latin typeface="Arial" panose="020B0604020202020204" pitchFamily="34" charset="0"/>
              </a:rPr>
              <a:t>launch site, payload mass and booster versions</a:t>
            </a:r>
            <a:r>
              <a:rPr kumimoji="0" lang="en-US" altLang="en-US" sz="1800" b="0" i="0" u="none" strike="noStrike" cap="none" normalizeH="0" baseline="0" dirty="0">
                <a:ln>
                  <a:noFill/>
                </a:ln>
                <a:solidFill>
                  <a:schemeClr val="tx1"/>
                </a:solidFill>
                <a:effectLst/>
                <a:latin typeface="Arial" panose="020B0604020202020204" pitchFamily="34" charset="0"/>
              </a:rPr>
              <a:t>) are most critical in determining landing success?</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How can we leverage insights from landing success predictions to offer more competitive bids against SpaceX?</a:t>
            </a:r>
          </a:p>
          <a:p>
            <a:pPr marL="342900" marR="0" lvl="0" indent="-342900" algn="l" defTabSz="914400" rtl="0" eaLnBrk="0" fontAlgn="base" latinLnBrk="0" hangingPunct="0">
              <a:lnSpc>
                <a:spcPct val="2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Arial" panose="020B0604020202020204" pitchFamily="34" charset="0"/>
              </a:rPr>
              <a:t>What is the impact of SpaceX's ability to reuse its first stage on pricing, and how can we close the gap to offer comparable cost-effective launch services?</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5082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8</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8B0580-0658-D596-06D3-956D47A7BDB0}"/>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CC7FA35-CEBB-7674-F3A9-79AB6A166922}"/>
              </a:ext>
            </a:extLst>
          </p:cNvPr>
          <p:cNvSpPr txBox="1">
            <a:spLocks/>
          </p:cNvSpPr>
          <p:nvPr/>
        </p:nvSpPr>
        <p:spPr>
          <a:xfrm>
            <a:off x="293078" y="1683756"/>
            <a:ext cx="3408666"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rgbClr val="FFFFFF"/>
                </a:solidFill>
                <a:latin typeface="+mj-lt"/>
                <a:ea typeface="+mj-ea"/>
                <a:cs typeface="+mj-cs"/>
              </a:rPr>
              <a:t>Methodology</a:t>
            </a:r>
          </a:p>
          <a:p>
            <a:pPr algn="r">
              <a:spcAft>
                <a:spcPts val="600"/>
              </a:spcAft>
            </a:pPr>
            <a:r>
              <a:rPr lang="en-US" sz="2800" dirty="0">
                <a:solidFill>
                  <a:srgbClr val="FFFFFF"/>
                </a:solidFill>
                <a:latin typeface="+mj-lt"/>
                <a:ea typeface="+mj-ea"/>
                <a:cs typeface="+mj-cs"/>
              </a:rPr>
              <a:t>Executive Summary</a:t>
            </a:r>
            <a:endParaRPr lang="en-US" sz="2800" kern="1200" dirty="0">
              <a:solidFill>
                <a:srgbClr val="FFFFFF"/>
              </a:solidFill>
              <a:latin typeface="+mj-lt"/>
              <a:ea typeface="+mj-ea"/>
              <a:cs typeface="+mj-cs"/>
            </a:endParaRPr>
          </a:p>
        </p:txBody>
      </p:sp>
      <p:sp>
        <p:nvSpPr>
          <p:cNvPr id="4" name="Slide Number Placeholder 3">
            <a:extLst>
              <a:ext uri="{FF2B5EF4-FFF2-40B4-BE49-F238E27FC236}">
                <a16:creationId xmlns:a16="http://schemas.microsoft.com/office/drawing/2014/main" id="{7C5AEC24-8DAF-1C88-F511-6BE173C7ED9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9</a:t>
            </a:fld>
            <a:endParaRPr lang="en-US" sz="1100">
              <a:solidFill>
                <a:schemeClr val="tx1">
                  <a:lumMod val="50000"/>
                  <a:lumOff val="50000"/>
                </a:schemeClr>
              </a:solidFill>
              <a:latin typeface="+mn-lt"/>
            </a:endParaRPr>
          </a:p>
        </p:txBody>
      </p:sp>
      <p:graphicFrame>
        <p:nvGraphicFramePr>
          <p:cNvPr id="15" name="Content Placeholder 2">
            <a:extLst>
              <a:ext uri="{FF2B5EF4-FFF2-40B4-BE49-F238E27FC236}">
                <a16:creationId xmlns:a16="http://schemas.microsoft.com/office/drawing/2014/main" id="{BC550874-4E9D-D207-39FA-D186DBFB5CE5}"/>
              </a:ext>
            </a:extLst>
          </p:cNvPr>
          <p:cNvGraphicFramePr/>
          <p:nvPr>
            <p:extLst>
              <p:ext uri="{D42A27DB-BD31-4B8C-83A1-F6EECF244321}">
                <p14:modId xmlns:p14="http://schemas.microsoft.com/office/powerpoint/2010/main" val="1533172651"/>
              </p:ext>
            </p:extLst>
          </p:nvPr>
        </p:nvGraphicFramePr>
        <p:xfrm>
          <a:off x="4905052" y="246185"/>
          <a:ext cx="6666833" cy="6459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745414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699</TotalTime>
  <Words>4449</Words>
  <Application>Microsoft Office PowerPoint</Application>
  <PresentationFormat>Widescreen</PresentationFormat>
  <Paragraphs>376</Paragraphs>
  <Slides>57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Abadi</vt:lpstr>
      <vt:lpstr>Arial</vt:lpstr>
      <vt:lpstr>Calibri</vt:lpstr>
      <vt:lpstr>IBM Plex Mono SemiBold</vt:lpstr>
      <vt:lpstr>IBM Plex Mono Text</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Parameshwaran, J.</cp:lastModifiedBy>
  <cp:revision>215</cp:revision>
  <dcterms:created xsi:type="dcterms:W3CDTF">2021-04-29T18:58:34Z</dcterms:created>
  <dcterms:modified xsi:type="dcterms:W3CDTF">2025-03-02T13:07:33Z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